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70" r:id="rId5"/>
    <p:sldId id="276" r:id="rId6"/>
    <p:sldId id="296" r:id="rId7"/>
    <p:sldId id="298" r:id="rId8"/>
    <p:sldId id="302" r:id="rId9"/>
    <p:sldId id="308" r:id="rId10"/>
    <p:sldId id="313" r:id="rId11"/>
    <p:sldId id="314" r:id="rId12"/>
    <p:sldId id="322" r:id="rId13"/>
    <p:sldId id="326" r:id="rId14"/>
    <p:sldId id="335" r:id="rId15"/>
    <p:sldId id="344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D9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10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3134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330A2-78FB-4DBA-9F87-F3CAA1EF5649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927F2-BECD-424C-84EF-0182FEA83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點段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342900" marR="0" indent="-342900" algn="l" defTabSz="914400" rtl="0" eaLnBrk="0" fontAlgn="base" latinLnBrk="0" hangingPunct="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742950" marR="0" indent="-28575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11430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6002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2057400" marR="0" indent="-22860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0596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 b="1">
                <a:solidFill>
                  <a:srgbClr val="0070C0"/>
                </a:solidFill>
              </a:defRPr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2"/>
              </a:buBlip>
              <a:tabLst/>
              <a:defRPr/>
            </a:pPr>
            <a:r>
              <a:rPr kumimoji="1" lang="zh-TW" altLang="en-GB" sz="3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  <a:cs typeface="+mn-cs"/>
              </a:rPr>
              <a:t>按一下以編輯母片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anose="05000000000000000000" pitchFamily="2" charset="2"/>
              <a:buChar char="p"/>
              <a:tabLst/>
              <a:defRPr/>
            </a:pPr>
            <a:r>
              <a:rPr kumimoji="1" lang="zh-TW" alt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第二層</a:t>
            </a:r>
          </a:p>
          <a:p>
            <a:pPr marL="114300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3"/>
              </a:buBlip>
              <a:tabLst/>
              <a:defRPr/>
            </a:pPr>
            <a:r>
              <a:rPr kumimoji="1" lang="zh-TW" altLang="en-GB" sz="2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第三層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Blip>
                <a:blip r:embed="rId14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第四層</a:t>
            </a:r>
          </a:p>
          <a:p>
            <a:pPr marL="2057400" marR="0" lvl="4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Wingdings" panose="05000000000000000000" pitchFamily="2" charset="2"/>
              <a:buBlip>
                <a:blip r:embed="rId15"/>
              </a:buBlip>
              <a:tabLst/>
              <a:defRPr/>
            </a:pPr>
            <a:r>
              <a:rPr kumimoji="1" lang="zh-TW" altLang="en-GB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微軟正黑體" panose="020B0604030504040204" pitchFamily="34" charset="-120"/>
              </a:rPr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2018/11/27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64" r:id="rId3"/>
    <p:sldLayoutId id="2147483654" r:id="rId4"/>
    <p:sldLayoutId id="2147483658" r:id="rId5"/>
    <p:sldLayoutId id="2147483662" r:id="rId6"/>
    <p:sldLayoutId id="2147483663" r:id="rId7"/>
    <p:sldLayoutId id="2147483656" r:id="rId8"/>
    <p:sldLayoutId id="2147483659" r:id="rId9"/>
    <p:sldLayoutId id="214748366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marR="0" indent="-3429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2"/>
        </a:buBlip>
        <a:tabLst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marR="0" indent="-28575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70000"/>
        <a:buFont typeface="Wingdings" panose="05000000000000000000" pitchFamily="2" charset="2"/>
        <a:buChar char="p"/>
        <a:tabLst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3"/>
        </a:buBlip>
        <a:tabLst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Wingdings" panose="05000000000000000000" pitchFamily="2" charset="2"/>
        <a:buBlip>
          <a:blip r:embed="rId14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Pct val="80000"/>
        <a:buFont typeface="Wingdings" panose="05000000000000000000" pitchFamily="2" charset="2"/>
        <a:buBlip>
          <a:blip r:embed="rId15"/>
        </a:buBlip>
        <a:tabLst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07704" y="3140968"/>
            <a:ext cx="1368152" cy="30243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3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15616" y="1124744"/>
            <a:ext cx="6120680" cy="482453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259632" y="0"/>
            <a:ext cx="6166753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數字變成字串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google javascript number to string</a:t>
            </a:r>
          </a:p>
        </p:txBody>
      </p:sp>
    </p:spTree>
    <p:extLst>
      <p:ext uri="{BB962C8B-B14F-4D97-AF65-F5344CB8AC3E}">
        <p14:creationId xmlns:p14="http://schemas.microsoft.com/office/powerpoint/2010/main" val="2911210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3648" y="1340768"/>
            <a:ext cx="5544616" cy="39604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01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2492896"/>
            <a:ext cx="6264696" cy="108012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7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644008" y="1628800"/>
            <a:ext cx="2448272" cy="100811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88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flipH="1">
            <a:off x="381000" y="2132856"/>
            <a:ext cx="6495256" cy="14184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619672" y="4293096"/>
            <a:ext cx="4288353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check tutorialpoint </a:t>
            </a: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javascript string</a:t>
            </a: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slice(-4)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分割最後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個字元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95168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764704"/>
            <a:ext cx="8136904" cy="374441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835696" y="4941168"/>
            <a:ext cx="10775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done</a:t>
            </a:r>
          </a:p>
        </p:txBody>
      </p:sp>
    </p:spTree>
    <p:extLst>
      <p:ext uri="{BB962C8B-B14F-4D97-AF65-F5344CB8AC3E}">
        <p14:creationId xmlns:p14="http://schemas.microsoft.com/office/powerpoint/2010/main" val="2047904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588224" y="4941168"/>
            <a:ext cx="1296144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30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123728" y="5373216"/>
            <a:ext cx="1584176" cy="36004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8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7504" y="1052736"/>
            <a:ext cx="2952328" cy="288032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635896" y="1268760"/>
            <a:ext cx="4166269" cy="483209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&lt;html&gt;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&lt;head&gt;</a:t>
            </a:r>
          </a:p>
          <a:p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&lt;/head&gt;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&lt;body&gt;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&lt;img src="0000.jpg" </a:t>
            </a:r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sz="2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&lt;script&gt;</a:t>
            </a:r>
          </a:p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&lt;/</a:t>
            </a:r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script&gt;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&lt;/body&gt;</a:t>
            </a:r>
          </a:p>
          <a:p>
            <a:r>
              <a:rPr 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&lt;/html&gt;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987824" y="138668"/>
            <a:ext cx="18004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mtClean="0"/>
              <a:t>只顯示一個圖形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80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131840" y="692696"/>
            <a:ext cx="1152128" cy="432048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932040" y="620688"/>
            <a:ext cx="10775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22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1560" y="1916832"/>
            <a:ext cx="3816424" cy="648072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835696" y="3573016"/>
            <a:ext cx="4633641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&lt;html&gt;</a:t>
            </a:r>
          </a:p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&lt;head&gt;</a:t>
            </a:r>
          </a:p>
          <a:p>
            <a:endParaRPr lang="en-US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&lt;/head&gt;</a:t>
            </a:r>
          </a:p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&lt;body&gt;</a:t>
            </a:r>
          </a:p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&lt;img src="0000.jpg" width="30%" height="30%"&gt;</a:t>
            </a:r>
          </a:p>
          <a:p>
            <a:endParaRPr lang="en-US" sz="14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&lt;script&gt;</a:t>
            </a:r>
          </a:p>
          <a:p>
            <a:r>
              <a:rPr lang="en-US" sz="1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&lt;/</a:t>
            </a:r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script&gt;</a:t>
            </a:r>
          </a:p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&lt;/body&gt;</a:t>
            </a:r>
          </a:p>
          <a:p>
            <a:r>
              <a:rPr lang="en-US" sz="14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&lt;/html&gt;</a:t>
            </a:r>
            <a:endParaRPr lang="en-US" sz="14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148064" y="1916832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放大縮</a:t>
            </a:r>
            <a:r>
              <a:rPr lang="zh-TW" altLang="en-US" sz="2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6171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179512" y="332656"/>
            <a:ext cx="3456384" cy="3024336"/>
          </a:xfrm>
          <a:prstGeom prst="ellipse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427984" y="1628800"/>
            <a:ext cx="10775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done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2303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23528" y="1196752"/>
            <a:ext cx="4968552" cy="2304256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40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552" y="2636912"/>
            <a:ext cx="5760640" cy="720080"/>
          </a:xfrm>
          <a:prstGeom prst="rect">
            <a:avLst/>
          </a:prstGeom>
          <a:noFill/>
          <a:ln w="38100">
            <a:solidFill>
              <a:srgbClr val="C0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2123728" y="4869160"/>
            <a:ext cx="338437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tag </a:t>
            </a:r>
            <a:r>
              <a:rPr lang="zh-TW" altLang="en-US" sz="24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分解成程式碼</a:t>
            </a:r>
            <a:endParaRPr lang="en-US" sz="24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702196" y="879959"/>
            <a:ext cx="4227439" cy="13849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JS,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動態做出同一件事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綠色註解部分</a:t>
            </a:r>
            <a:endParaRPr lang="en-US" altLang="zh-TW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翻譯成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js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97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>
          <a:solidFill>
            <a:srgbClr val="C00000"/>
          </a:solidFill>
          <a:tailEnd type="triangl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381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47323</TotalTime>
  <Words>119</Words>
  <Application>Microsoft Office PowerPoint</Application>
  <PresentationFormat>如螢幕大小 (4:3)</PresentationFormat>
  <Paragraphs>36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2" baseType="lpstr">
      <vt:lpstr>微軟正黑體</vt:lpstr>
      <vt:lpstr>新細明體</vt:lpstr>
      <vt:lpstr>Arial</vt:lpstr>
      <vt:lpstr>Calibri</vt:lpstr>
      <vt:lpstr>Cambria Math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Windows 使用者</cp:lastModifiedBy>
  <cp:revision>830</cp:revision>
  <dcterms:created xsi:type="dcterms:W3CDTF">2016-05-11T16:34:21Z</dcterms:created>
  <dcterms:modified xsi:type="dcterms:W3CDTF">2018-11-27T07:18:54Z</dcterms:modified>
</cp:coreProperties>
</file>