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74" r:id="rId2"/>
    <p:sldId id="375" r:id="rId3"/>
    <p:sldId id="373" r:id="rId4"/>
    <p:sldId id="376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D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010" autoAdjust="0"/>
  </p:normalViewPr>
  <p:slideViewPr>
    <p:cSldViewPr>
      <p:cViewPr varScale="1">
        <p:scale>
          <a:sx n="78" d="100"/>
          <a:sy n="78" d="100"/>
        </p:scale>
        <p:origin x="162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330A2-78FB-4DBA-9F87-F3CAA1EF5649}" type="datetimeFigureOut">
              <a:rPr lang="en-US" smtClean="0"/>
              <a:t>10/16/2019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927F2-BECD-424C-84EF-0182FEA83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4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1125538"/>
            <a:ext cx="7772400" cy="1846262"/>
          </a:xfrm>
          <a:ln>
            <a:solidFill>
              <a:srgbClr val="000080"/>
            </a:solidFill>
            <a:miter lim="800000"/>
            <a:headEnd/>
            <a:tailEnd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TW" altLang="en-GB" noProof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213100"/>
            <a:ext cx="5943600" cy="2425700"/>
          </a:xfrm>
        </p:spPr>
        <p:txBody>
          <a:bodyPr/>
          <a:lstStyle>
            <a:lvl1pPr marL="0" indent="0">
              <a:defRPr/>
            </a:lvl1pPr>
            <a:lvl2pPr marL="457200" lvl="1" indent="0">
              <a:defRPr/>
            </a:lvl2pPr>
            <a:lvl3pPr marL="914400" lvl="2" indent="0">
              <a:defRPr/>
            </a:lvl3pPr>
            <a:lvl4pPr marL="1371600" lvl="3" indent="0">
              <a:defRPr/>
            </a:lvl4pPr>
          </a:lstStyle>
          <a:p>
            <a:pPr lvl="0"/>
            <a:r>
              <a:rPr lang="zh-TW" altLang="en-GB" noProof="0"/>
              <a:t>第二層</a:t>
            </a:r>
          </a:p>
          <a:p>
            <a:pPr lvl="1"/>
            <a:r>
              <a:rPr lang="zh-TW" altLang="en-GB" noProof="0"/>
              <a:t>第三層</a:t>
            </a:r>
          </a:p>
          <a:p>
            <a:pPr lvl="2"/>
            <a:r>
              <a:rPr lang="zh-TW" altLang="en-GB" noProof="0"/>
              <a:t>第四層</a:t>
            </a:r>
          </a:p>
          <a:p>
            <a:pPr lvl="3"/>
            <a:r>
              <a:rPr lang="zh-TW" altLang="en-GB" noProof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2122068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66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4572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9144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18288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34291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點段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342900" marR="0" indent="-342900" algn="l" defTabSz="914400" rtl="0" eaLnBrk="0" fontAlgn="base" latinLnBrk="0" hangingPunct="0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Tx/>
              <a:buSzPct val="80000"/>
              <a:buFont typeface="Wingdings" panose="05000000000000000000" pitchFamily="2" charset="2"/>
              <a:buBlip>
                <a:blip r:embed="rId2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742950" marR="0" indent="-28575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11430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3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6002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4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20574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5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2"/>
              </a:buBlip>
              <a:tabLst/>
              <a:defRPr/>
            </a:pPr>
            <a:r>
              <a:rPr kumimoji="1" lang="zh-TW" alt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按一下以編輯母片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/>
            </a:pPr>
            <a:r>
              <a:rPr kumimoji="1" lang="zh-TW" alt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第二層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3"/>
              </a:buBlip>
              <a:tabLst/>
              <a:defRPr/>
            </a:pPr>
            <a:r>
              <a:rPr kumimoji="1" lang="zh-TW" altLang="en-GB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第三層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4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第四層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5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70596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749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 b="1">
                <a:solidFill>
                  <a:srgbClr val="0070C0"/>
                </a:solidFill>
              </a:defRPr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996655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2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/>
          </a:p>
        </p:txBody>
      </p:sp>
      <p:cxnSp>
        <p:nvCxnSpPr>
          <p:cNvPr id="3" name="直線接點 2"/>
          <p:cNvCxnSpPr>
            <a:stCxn id="7" idx="0"/>
            <a:endCxn id="7" idx="2"/>
          </p:cNvCxnSpPr>
          <p:nvPr userDrawn="1"/>
        </p:nvCxnSpPr>
        <p:spPr>
          <a:xfrm>
            <a:off x="4499769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01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3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/>
          </a:p>
        </p:txBody>
      </p:sp>
      <p:cxnSp>
        <p:nvCxnSpPr>
          <p:cNvPr id="3" name="直線接點 2"/>
          <p:cNvCxnSpPr/>
          <p:nvPr userDrawn="1"/>
        </p:nvCxnSpPr>
        <p:spPr>
          <a:xfrm>
            <a:off x="305983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接點 3"/>
          <p:cNvCxnSpPr/>
          <p:nvPr userDrawn="1"/>
        </p:nvCxnSpPr>
        <p:spPr>
          <a:xfrm>
            <a:off x="594015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02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9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7188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圖片版面配置區 5"/>
          <p:cNvSpPr>
            <a:spLocks noGrp="1"/>
          </p:cNvSpPr>
          <p:nvPr>
            <p:ph type="pic" idx="13"/>
          </p:nvPr>
        </p:nvSpPr>
        <p:spPr>
          <a:xfrm>
            <a:off x="381000" y="507999"/>
            <a:ext cx="8128000" cy="5842000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594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2"/>
              </a:buBlip>
              <a:tabLst/>
              <a:defRPr/>
            </a:pPr>
            <a:r>
              <a:rPr kumimoji="1" lang="zh-TW" alt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按一下以編輯母片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/>
            </a:pPr>
            <a:r>
              <a:rPr kumimoji="1" lang="zh-TW" alt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第二層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3"/>
              </a:buBlip>
              <a:tabLst/>
              <a:defRPr/>
            </a:pPr>
            <a:r>
              <a:rPr kumimoji="1" lang="zh-TW" altLang="en-GB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第三層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14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第四層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5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21C2D-D537-4C31-81D4-DEFCF47D152F}" type="datetimeFigureOut">
              <a:rPr lang="zh-TW" altLang="en-US" smtClean="0"/>
              <a:t>2019/10/16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128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5" r:id="rId2"/>
    <p:sldLayoutId id="2147483664" r:id="rId3"/>
    <p:sldLayoutId id="2147483654" r:id="rId4"/>
    <p:sldLayoutId id="2147483658" r:id="rId5"/>
    <p:sldLayoutId id="2147483662" r:id="rId6"/>
    <p:sldLayoutId id="2147483663" r:id="rId7"/>
    <p:sldLayoutId id="2147483656" r:id="rId8"/>
    <p:sldLayoutId id="2147483659" r:id="rId9"/>
    <p:sldLayoutId id="214748366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0000"/>
          </a:solidFill>
          <a:latin typeface="Cambria Math"/>
          <a:ea typeface="微軟正黑體"/>
          <a:cs typeface="+mj-cs"/>
        </a:defRPr>
      </a:lvl1pPr>
    </p:titleStyle>
    <p:bodyStyle>
      <a:lvl1pPr marL="342900" marR="0" indent="-3429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2"/>
        </a:buBlip>
        <a:tabLst/>
        <a:defRPr sz="3200" kern="1200">
          <a:solidFill>
            <a:srgbClr val="000000"/>
          </a:solidFill>
          <a:latin typeface="Cambria Math"/>
          <a:ea typeface="微軟正黑體"/>
          <a:cs typeface="+mn-cs"/>
        </a:defRPr>
      </a:lvl1pPr>
      <a:lvl2pPr marL="742950" marR="0" indent="-28575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70000"/>
        <a:buFont typeface="Wingdings" panose="05000000000000000000" pitchFamily="2" charset="2"/>
        <a:buChar char="p"/>
        <a:tabLst/>
        <a:defRPr sz="2800" kern="1200">
          <a:solidFill>
            <a:srgbClr val="000000"/>
          </a:solidFill>
          <a:latin typeface="Cambria Math"/>
          <a:ea typeface="微軟正黑體"/>
          <a:cs typeface="+mn-cs"/>
        </a:defRPr>
      </a:lvl2pPr>
      <a:lvl3pPr marL="11430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3"/>
        </a:buBlip>
        <a:tabLst/>
        <a:defRPr sz="2400" kern="1200">
          <a:solidFill>
            <a:srgbClr val="000000"/>
          </a:solidFill>
          <a:latin typeface="Cambria Math"/>
          <a:ea typeface="微軟正黑體"/>
          <a:cs typeface="+mn-cs"/>
        </a:defRPr>
      </a:lvl3pPr>
      <a:lvl4pPr marL="16002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Wingdings" panose="05000000000000000000" pitchFamily="2" charset="2"/>
        <a:buBlip>
          <a:blip r:embed="rId14"/>
        </a:buBlip>
        <a:tabLst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4pPr>
      <a:lvl5pPr marL="20574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5"/>
        </a:buBlip>
        <a:tabLst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D54A0A7-343E-459B-A865-DD787C9240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E2EC6DF-CFD2-469A-864E-AC88CED40B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97904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9BA291BE-42FE-4C2F-81A7-6D763C0C1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result</a:t>
            </a:r>
            <a:endParaRPr lang="zh-TW" altLang="en-US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D78F410-D12C-45C9-9F4A-551CDA195B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3991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BB14F193-52FC-4AF4-B445-739D377324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橢圓 1">
            <a:extLst>
              <a:ext uri="{FF2B5EF4-FFF2-40B4-BE49-F238E27FC236}">
                <a16:creationId xmlns:a16="http://schemas.microsoft.com/office/drawing/2014/main" id="{9086B997-0D91-4AC1-A614-E32E84AF7308}"/>
              </a:ext>
            </a:extLst>
          </p:cNvPr>
          <p:cNvSpPr/>
          <p:nvPr/>
        </p:nvSpPr>
        <p:spPr>
          <a:xfrm>
            <a:off x="6660232" y="692696"/>
            <a:ext cx="2016224" cy="1440160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655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F8B022-E7E2-477B-A95C-A673AF2F4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設定</a:t>
            </a:r>
            <a:r>
              <a:rPr lang="en-US" altLang="zh-TW"/>
              <a:t>google</a:t>
            </a:r>
            <a:endParaRPr lang="zh-TW" alt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1CF8F65-B307-4E35-8415-4D8D1E1181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8296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198ABBE0-5515-4ECB-8FC5-0C9657B02A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DECC56A0-FC0E-4C21-A495-9B813BE05708}"/>
              </a:ext>
            </a:extLst>
          </p:cNvPr>
          <p:cNvSpPr/>
          <p:nvPr/>
        </p:nvSpPr>
        <p:spPr>
          <a:xfrm>
            <a:off x="4211960" y="2996952"/>
            <a:ext cx="864096" cy="648072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338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63F6FD4C-707B-4AE7-99C4-8036080A9D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FEAC4A48-0FC3-4D3F-B18C-B19B1B098235}"/>
              </a:ext>
            </a:extLst>
          </p:cNvPr>
          <p:cNvSpPr/>
          <p:nvPr/>
        </p:nvSpPr>
        <p:spPr>
          <a:xfrm>
            <a:off x="2483768" y="2924944"/>
            <a:ext cx="2232248" cy="648072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41811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B7F127BC-8F42-4FC1-BF6C-D92F0626E28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CD331B6B-01C5-42C3-A559-E343C33FB851}"/>
              </a:ext>
            </a:extLst>
          </p:cNvPr>
          <p:cNvSpPr/>
          <p:nvPr/>
        </p:nvSpPr>
        <p:spPr>
          <a:xfrm>
            <a:off x="2483768" y="3717032"/>
            <a:ext cx="1584176" cy="648072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4317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98C5257C-D1BE-4CC1-AB00-332B382E574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803100CB-4381-4C48-A7EB-486B9A9AD7B7}"/>
              </a:ext>
            </a:extLst>
          </p:cNvPr>
          <p:cNvSpPr/>
          <p:nvPr/>
        </p:nvSpPr>
        <p:spPr>
          <a:xfrm>
            <a:off x="2411760" y="1844824"/>
            <a:ext cx="4968552" cy="576064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9131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BCE45803-AB7B-4AE6-8783-D39F73B608B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C714B28D-6954-49CE-904B-0B3D50788428}"/>
              </a:ext>
            </a:extLst>
          </p:cNvPr>
          <p:cNvSpPr/>
          <p:nvPr/>
        </p:nvSpPr>
        <p:spPr>
          <a:xfrm>
            <a:off x="2627784" y="1844824"/>
            <a:ext cx="3744416" cy="504056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0794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C00000"/>
          </a:solidFill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381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ln w="12700">
          <a:noFill/>
        </a:ln>
      </a:spPr>
      <a:bodyPr wrap="none" rtlCol="0">
        <a:spAutoFit/>
      </a:bodyPr>
      <a:lstStyle>
        <a:defPPr>
          <a:defRPr sz="2800" b="1" smtClean="0">
            <a:latin typeface="微軟正黑體" panose="020B0604030504040204" pitchFamily="34" charset="-120"/>
            <a:ea typeface="微軟正黑體" panose="020B0604030504040204" pitchFamily="34" charset="-12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47318</TotalTime>
  <Words>3</Words>
  <Application>Microsoft Office PowerPoint</Application>
  <PresentationFormat>如螢幕大小 (4:3)</PresentationFormat>
  <Paragraphs>2</Paragraphs>
  <Slides>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6" baseType="lpstr">
      <vt:lpstr>微軟正黑體</vt:lpstr>
      <vt:lpstr>新細明體</vt:lpstr>
      <vt:lpstr>Arial</vt:lpstr>
      <vt:lpstr>Calibri</vt:lpstr>
      <vt:lpstr>Cambria Math</vt:lpstr>
      <vt:lpstr>Wingdings</vt:lpstr>
      <vt:lpstr>Office 佈景主題</vt:lpstr>
      <vt:lpstr>PowerPoint 簡報</vt:lpstr>
      <vt:lpstr>result</vt:lpstr>
      <vt:lpstr>PowerPoint 簡報</vt:lpstr>
      <vt:lpstr>設定google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linchao</dc:creator>
  <cp:lastModifiedBy>Windows 使用者</cp:lastModifiedBy>
  <cp:revision>829</cp:revision>
  <dcterms:created xsi:type="dcterms:W3CDTF">2016-05-11T16:34:21Z</dcterms:created>
  <dcterms:modified xsi:type="dcterms:W3CDTF">2019-10-16T08:28:46Z</dcterms:modified>
</cp:coreProperties>
</file>