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4" r:id="rId2"/>
    <p:sldId id="355" r:id="rId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2017/9/29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38200" y="1125538"/>
            <a:ext cx="7772400" cy="1846262"/>
          </a:xfrm>
          <a:ln>
            <a:solidFill>
              <a:srgbClr val="000080"/>
            </a:solidFill>
            <a:miter lim="800000"/>
            <a:headEnd/>
            <a:tailEnd/>
          </a:ln>
        </p:spPr>
        <p:txBody>
          <a:bodyPr/>
          <a:lstStyle>
            <a:lvl1pPr>
              <a:defRPr/>
            </a:lvl1pPr>
          </a:lstStyle>
          <a:p>
            <a:pPr lvl="0"/>
            <a:endParaRPr lang="zh-TW" altLang="en-GB" noProof="0" smtClean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213100"/>
            <a:ext cx="5943600" cy="2425700"/>
          </a:xfrm>
        </p:spPr>
        <p:txBody>
          <a:bodyPr/>
          <a:lstStyle>
            <a:lvl1pPr marL="0" indent="0">
              <a:defRPr/>
            </a:lvl1pPr>
            <a:lvl2pPr marL="457200" lvl="1" indent="0">
              <a:defRPr/>
            </a:lvl2pPr>
            <a:lvl3pPr marL="914400" lvl="2" indent="0">
              <a:defRPr/>
            </a:lvl3pPr>
            <a:lvl4pPr marL="1371600" lvl="3" indent="0">
              <a:defRPr/>
            </a:lvl4pPr>
          </a:lstStyle>
          <a:p>
            <a:pPr lvl="0"/>
            <a:r>
              <a:rPr lang="zh-TW" altLang="en-GB" noProof="0" smtClean="0"/>
              <a:t>第二層</a:t>
            </a:r>
          </a:p>
          <a:p>
            <a:pPr lvl="1"/>
            <a:r>
              <a:rPr lang="zh-TW" altLang="en-GB" noProof="0" smtClean="0"/>
              <a:t>第三層</a:t>
            </a:r>
          </a:p>
          <a:p>
            <a:pPr lvl="2"/>
            <a:r>
              <a:rPr lang="zh-TW" altLang="en-GB" noProof="0" smtClean="0"/>
              <a:t>第四層</a:t>
            </a:r>
          </a:p>
          <a:p>
            <a:pPr lvl="3"/>
            <a:r>
              <a:rPr lang="zh-TW" altLang="en-GB" noProof="0" smtClean="0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2122068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2017/9/29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文字版面配置區 6"/>
          <p:cNvSpPr>
            <a:spLocks noGrp="1"/>
          </p:cNvSpPr>
          <p:nvPr>
            <p:ph type="body" sz="quarter" idx="13"/>
          </p:nvPr>
        </p:nvSpPr>
        <p:spPr>
          <a:xfrm>
            <a:off x="395288" y="1268761"/>
            <a:ext cx="8353425" cy="5256584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  <a:lvl2pPr marL="4572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2pPr>
            <a:lvl3pPr marL="9144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3pPr>
            <a:lvl4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4pPr>
            <a:lvl5pPr marL="18288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42919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2017/9/29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7492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9665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欄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 numCol="2" spcCol="144000"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endParaRPr lang="en-US" altLang="zh-TW" smtClean="0"/>
          </a:p>
        </p:txBody>
      </p:sp>
      <p:cxnSp>
        <p:nvCxnSpPr>
          <p:cNvPr id="3" name="直線接點 2"/>
          <p:cNvCxnSpPr>
            <a:stCxn id="7" idx="0"/>
            <a:endCxn id="7" idx="2"/>
          </p:cNvCxnSpPr>
          <p:nvPr userDrawn="1"/>
        </p:nvCxnSpPr>
        <p:spPr>
          <a:xfrm>
            <a:off x="4499769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014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欄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 numCol="3" spcCol="144000"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endParaRPr lang="en-US" altLang="zh-TW" smtClean="0"/>
          </a:p>
        </p:txBody>
      </p:sp>
      <p:cxnSp>
        <p:nvCxnSpPr>
          <p:cNvPr id="3" name="直線接點 2"/>
          <p:cNvCxnSpPr/>
          <p:nvPr userDrawn="1"/>
        </p:nvCxnSpPr>
        <p:spPr>
          <a:xfrm>
            <a:off x="3059832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接點 3"/>
          <p:cNvCxnSpPr/>
          <p:nvPr userDrawn="1"/>
        </p:nvCxnSpPr>
        <p:spPr>
          <a:xfrm>
            <a:off x="5940152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022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2017/9/29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9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57188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2017/9/29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圖片版面配置區 5"/>
          <p:cNvSpPr>
            <a:spLocks noGrp="1"/>
          </p:cNvSpPr>
          <p:nvPr>
            <p:ph type="pic" idx="13"/>
          </p:nvPr>
        </p:nvSpPr>
        <p:spPr>
          <a:xfrm>
            <a:off x="381000" y="507999"/>
            <a:ext cx="8128000" cy="5842000"/>
          </a:xfrm>
        </p:spPr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5945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3668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525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21C2D-D537-4C31-81D4-DEFCF47D152F}" type="datetimeFigureOut">
              <a:rPr lang="zh-TW" altLang="en-US" smtClean="0"/>
              <a:t>2017/9/29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1128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5" r:id="rId2"/>
    <p:sldLayoutId id="2147483654" r:id="rId3"/>
    <p:sldLayoutId id="2147483658" r:id="rId4"/>
    <p:sldLayoutId id="2147483662" r:id="rId5"/>
    <p:sldLayoutId id="2147483663" r:id="rId6"/>
    <p:sldLayoutId id="2147483656" r:id="rId7"/>
    <p:sldLayoutId id="2147483659" r:id="rId8"/>
    <p:sldLayoutId id="2147483660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0000"/>
          </a:solidFill>
          <a:latin typeface="Cambria Math"/>
          <a:ea typeface="微軟正黑體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Cambria Math"/>
          <a:ea typeface="微軟正黑體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000000"/>
          </a:solidFill>
          <a:latin typeface="Cambria Math"/>
          <a:ea typeface="微軟正黑體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Cambria Math"/>
          <a:ea typeface="微軟正黑體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000000"/>
          </a:solidFill>
          <a:latin typeface="Cambria Math"/>
          <a:ea typeface="微軟正黑體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000000"/>
          </a:solidFill>
          <a:latin typeface="Cambria Math"/>
          <a:ea typeface="微軟正黑體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chrome extension</a:t>
            </a:r>
            <a:endParaRPr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44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download links</a:t>
            </a:r>
            <a:endParaRPr lang="en-US"/>
          </a:p>
        </p:txBody>
      </p:sp>
      <p:sp>
        <p:nvSpPr>
          <p:cNvPr id="7" name="文字版面配置區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41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FF0000"/>
          </a:solidFill>
          <a:tailEnd type="triangle" w="lg" len="med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>
          <a:solidFill>
            <a:srgbClr val="C00000"/>
          </a:solidFill>
          <a:tailEnd type="triangl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>
            <a:lumMod val="85000"/>
          </a:schemeClr>
        </a:solidFill>
        <a:ln w="12700">
          <a:noFill/>
        </a:ln>
      </a:spPr>
      <a:bodyPr wrap="none" rtlCol="0">
        <a:spAutoFit/>
      </a:bodyPr>
      <a:lstStyle>
        <a:defPPr>
          <a:defRPr sz="2800" b="1" smtClean="0">
            <a:latin typeface="微軟正黑體" panose="020B0604030504040204" pitchFamily="34" charset="-120"/>
            <a:ea typeface="微軟正黑體" panose="020B0604030504040204" pitchFamily="34" charset="-12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如螢幕大小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Office 佈景主題</vt:lpstr>
      <vt:lpstr>chrome extension</vt:lpstr>
      <vt:lpstr>download links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linchao</dc:creator>
  <cp:lastModifiedBy>linchao</cp:lastModifiedBy>
  <cp:revision>210</cp:revision>
  <dcterms:created xsi:type="dcterms:W3CDTF">2016-05-11T16:34:21Z</dcterms:created>
  <dcterms:modified xsi:type="dcterms:W3CDTF">2017-09-29T05:06:07Z</dcterms:modified>
</cp:coreProperties>
</file>