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74" r:id="rId2"/>
    <p:sldId id="375" r:id="rId3"/>
    <p:sldId id="373" r:id="rId4"/>
    <p:sldId id="376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10" autoAdjust="0"/>
  </p:normalViewPr>
  <p:slideViewPr>
    <p:cSldViewPr>
      <p:cViewPr varScale="1">
        <p:scale>
          <a:sx n="78" d="100"/>
          <a:sy n="78" d="100"/>
        </p:scale>
        <p:origin x="162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330A2-78FB-4DBA-9F87-F3CAA1EF5649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27F2-BECD-424C-84EF-0182FEA83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/>
              <a:t>第二層</a:t>
            </a:r>
          </a:p>
          <a:p>
            <a:pPr lvl="1"/>
            <a:r>
              <a:rPr lang="zh-TW" altLang="en-GB" noProof="0"/>
              <a:t>第三層</a:t>
            </a:r>
          </a:p>
          <a:p>
            <a:pPr lvl="2"/>
            <a:r>
              <a:rPr lang="zh-TW" altLang="en-GB" noProof="0"/>
              <a:t>第四層</a:t>
            </a:r>
          </a:p>
          <a:p>
            <a:pPr lvl="3"/>
            <a:r>
              <a:rPr lang="zh-TW" altLang="en-GB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點段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742950" marR="0" indent="-28575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11430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6002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20574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70596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 b="1">
                <a:solidFill>
                  <a:srgbClr val="0070C0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1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2019/10/16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64" r:id="rId3"/>
    <p:sldLayoutId id="2147483654" r:id="rId4"/>
    <p:sldLayoutId id="2147483658" r:id="rId5"/>
    <p:sldLayoutId id="2147483662" r:id="rId6"/>
    <p:sldLayoutId id="2147483663" r:id="rId7"/>
    <p:sldLayoutId id="2147483656" r:id="rId8"/>
    <p:sldLayoutId id="2147483659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2"/>
        </a:buBlip>
        <a:tabLst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70000"/>
        <a:buFont typeface="Wingdings" panose="05000000000000000000" pitchFamily="2" charset="2"/>
        <a:buChar char="p"/>
        <a:tabLst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3"/>
        </a:buBlip>
        <a:tabLst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Blip>
          <a:blip r:embed="rId14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5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54A0A7-343E-459B-A865-DD787C924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E2EC6DF-CFD2-469A-864E-AC88CED40B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90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9BA291BE-42FE-4C2F-81A7-6D763C0C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result</a:t>
            </a:r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D78F410-D12C-45C9-9F4A-551CDA195B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399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B14F193-52FC-4AF4-B445-739D3773242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橢圓 1">
            <a:extLst>
              <a:ext uri="{FF2B5EF4-FFF2-40B4-BE49-F238E27FC236}">
                <a16:creationId xmlns:a16="http://schemas.microsoft.com/office/drawing/2014/main" id="{9086B997-0D91-4AC1-A614-E32E84AF7308}"/>
              </a:ext>
            </a:extLst>
          </p:cNvPr>
          <p:cNvSpPr/>
          <p:nvPr/>
        </p:nvSpPr>
        <p:spPr>
          <a:xfrm>
            <a:off x="6660232" y="692696"/>
            <a:ext cx="2016224" cy="1440160"/>
          </a:xfrm>
          <a:prstGeom prst="ellipse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465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F8B022-E7E2-477B-A95C-A673AF2F4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設定</a:t>
            </a:r>
            <a:r>
              <a:rPr lang="en-US" altLang="zh-TW"/>
              <a:t>google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1CF8F65-B307-4E35-8415-4D8D1E1181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829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198ABBE0-5515-4ECB-8FC5-0C9657B02A0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DECC56A0-FC0E-4C21-A495-9B813BE05708}"/>
              </a:ext>
            </a:extLst>
          </p:cNvPr>
          <p:cNvSpPr/>
          <p:nvPr/>
        </p:nvSpPr>
        <p:spPr>
          <a:xfrm>
            <a:off x="4211960" y="2996952"/>
            <a:ext cx="864096" cy="64807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3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3F6FD4C-707B-4AE7-99C4-8036080A9D6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EAC4A48-0FC3-4D3F-B18C-B19B1B098235}"/>
              </a:ext>
            </a:extLst>
          </p:cNvPr>
          <p:cNvSpPr/>
          <p:nvPr/>
        </p:nvSpPr>
        <p:spPr>
          <a:xfrm>
            <a:off x="2483768" y="2924944"/>
            <a:ext cx="2232248" cy="64807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81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7F127BC-8F42-4FC1-BF6C-D92F0626E28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CD331B6B-01C5-42C3-A559-E343C33FB851}"/>
              </a:ext>
            </a:extLst>
          </p:cNvPr>
          <p:cNvSpPr/>
          <p:nvPr/>
        </p:nvSpPr>
        <p:spPr>
          <a:xfrm>
            <a:off x="2483768" y="3717032"/>
            <a:ext cx="1584176" cy="64807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31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8C5257C-D1BE-4CC1-AB00-332B382E574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803100CB-4381-4C48-A7EB-486B9A9AD7B7}"/>
              </a:ext>
            </a:extLst>
          </p:cNvPr>
          <p:cNvSpPr/>
          <p:nvPr/>
        </p:nvSpPr>
        <p:spPr>
          <a:xfrm>
            <a:off x="2411760" y="1844824"/>
            <a:ext cx="4968552" cy="576064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913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CE45803-AB7B-4AE6-8783-D39F73B608B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C714B28D-6954-49CE-904B-0B3D50788428}"/>
              </a:ext>
            </a:extLst>
          </p:cNvPr>
          <p:cNvSpPr/>
          <p:nvPr/>
        </p:nvSpPr>
        <p:spPr>
          <a:xfrm>
            <a:off x="2627784" y="1844824"/>
            <a:ext cx="3744416" cy="50405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0794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  <a:tailEnd type="triangl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47318</TotalTime>
  <Words>3</Words>
  <Application>Microsoft Office PowerPoint</Application>
  <PresentationFormat>如螢幕大小 (4:3)</PresentationFormat>
  <Paragraphs>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微軟正黑體</vt:lpstr>
      <vt:lpstr>新細明體</vt:lpstr>
      <vt:lpstr>Arial</vt:lpstr>
      <vt:lpstr>Calibri</vt:lpstr>
      <vt:lpstr>Cambria Math</vt:lpstr>
      <vt:lpstr>Wingdings</vt:lpstr>
      <vt:lpstr>Office 佈景主題</vt:lpstr>
      <vt:lpstr>PowerPoint 簡報</vt:lpstr>
      <vt:lpstr>result</vt:lpstr>
      <vt:lpstr>PowerPoint 簡報</vt:lpstr>
      <vt:lpstr>設定google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Windows 使用者</cp:lastModifiedBy>
  <cp:revision>829</cp:revision>
  <dcterms:created xsi:type="dcterms:W3CDTF">2016-05-11T16:34:21Z</dcterms:created>
  <dcterms:modified xsi:type="dcterms:W3CDTF">2019-10-16T08:28:46Z</dcterms:modified>
</cp:coreProperties>
</file>