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9" r:id="rId2"/>
    <p:sldId id="266" r:id="rId3"/>
    <p:sldId id="331" r:id="rId4"/>
    <p:sldId id="335" r:id="rId5"/>
    <p:sldId id="338" r:id="rId6"/>
    <p:sldId id="339" r:id="rId7"/>
    <p:sldId id="340" r:id="rId8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D9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9D7B26C5-4107-4FEC-AEDC-1716B250A1EF}" styleName="淺色樣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1010" autoAdjust="0"/>
  </p:normalViewPr>
  <p:slideViewPr>
    <p:cSldViewPr>
      <p:cViewPr varScale="1">
        <p:scale>
          <a:sx n="78" d="100"/>
          <a:sy n="78" d="100"/>
        </p:scale>
        <p:origin x="1622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313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6330A2-78FB-4DBA-9F87-F3CAA1EF5649}" type="datetimeFigureOut">
              <a:rPr lang="en-US" smtClean="0"/>
              <a:t>10/9/2019</a:t>
            </a:fld>
            <a:endParaRPr 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0927F2-BECD-424C-84EF-0182FEA83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24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838200" y="1125538"/>
            <a:ext cx="7772400" cy="1846262"/>
          </a:xfrm>
          <a:ln>
            <a:solidFill>
              <a:srgbClr val="000080"/>
            </a:solidFill>
            <a:miter lim="800000"/>
            <a:headEnd/>
            <a:tailEnd/>
          </a:ln>
        </p:spPr>
        <p:txBody>
          <a:bodyPr/>
          <a:lstStyle>
            <a:lvl1pPr>
              <a:defRPr/>
            </a:lvl1pPr>
          </a:lstStyle>
          <a:p>
            <a:pPr lvl="0"/>
            <a:endParaRPr lang="zh-TW" altLang="en-GB" noProof="0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213100"/>
            <a:ext cx="5943600" cy="2425700"/>
          </a:xfrm>
        </p:spPr>
        <p:txBody>
          <a:bodyPr/>
          <a:lstStyle>
            <a:lvl1pPr marL="0" indent="0">
              <a:defRPr/>
            </a:lvl1pPr>
            <a:lvl2pPr marL="457200" lvl="1" indent="0">
              <a:defRPr/>
            </a:lvl2pPr>
            <a:lvl3pPr marL="914400" lvl="2" indent="0">
              <a:defRPr/>
            </a:lvl3pPr>
            <a:lvl4pPr marL="1371600" lvl="3" indent="0">
              <a:defRPr/>
            </a:lvl4pPr>
          </a:lstStyle>
          <a:p>
            <a:pPr lvl="0"/>
            <a:r>
              <a:rPr lang="zh-TW" altLang="en-GB" noProof="0"/>
              <a:t>第二層</a:t>
            </a:r>
          </a:p>
          <a:p>
            <a:pPr lvl="1"/>
            <a:r>
              <a:rPr lang="zh-TW" altLang="en-GB" noProof="0"/>
              <a:t>第三層</a:t>
            </a:r>
          </a:p>
          <a:p>
            <a:pPr lvl="2"/>
            <a:r>
              <a:rPr lang="zh-TW" altLang="en-GB" noProof="0"/>
              <a:t>第四層</a:t>
            </a:r>
          </a:p>
          <a:p>
            <a:pPr lvl="3"/>
            <a:r>
              <a:rPr lang="zh-TW" altLang="en-GB" noProof="0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2122068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836685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準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文字版面配置區 6"/>
          <p:cNvSpPr>
            <a:spLocks noGrp="1"/>
          </p:cNvSpPr>
          <p:nvPr>
            <p:ph type="body" sz="quarter" idx="13"/>
          </p:nvPr>
        </p:nvSpPr>
        <p:spPr>
          <a:xfrm>
            <a:off x="395288" y="1268761"/>
            <a:ext cx="8353425" cy="5256584"/>
          </a:xfrm>
        </p:spPr>
        <p:txBody>
          <a:bodyPr/>
          <a:lstStyle>
            <a:lvl1pPr marL="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  <a:lvl2pPr marL="4572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2pPr>
            <a:lvl3pPr marL="9144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3pPr>
            <a:lvl4pPr marL="13716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4pPr>
            <a:lvl5pPr marL="1828800" indent="0">
              <a:lnSpc>
                <a:spcPct val="150000"/>
              </a:lnSpc>
              <a:spcBef>
                <a:spcPts val="0"/>
              </a:spcBef>
              <a:buFontTx/>
              <a:buNone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5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3342919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點段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文字版面配置區 6"/>
          <p:cNvSpPr>
            <a:spLocks noGrp="1"/>
          </p:cNvSpPr>
          <p:nvPr>
            <p:ph type="body" sz="quarter" idx="13" hasCustomPrompt="1"/>
          </p:nvPr>
        </p:nvSpPr>
        <p:spPr>
          <a:xfrm>
            <a:off x="395288" y="1268761"/>
            <a:ext cx="8353425" cy="5256584"/>
          </a:xfrm>
        </p:spPr>
        <p:txBody>
          <a:bodyPr/>
          <a:lstStyle>
            <a:lvl1pPr marL="342900" marR="0" indent="-342900" algn="l" defTabSz="914400" rtl="0" eaLnBrk="0" fontAlgn="base" latinLnBrk="0" hangingPunct="0"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buClrTx/>
              <a:buSzPct val="80000"/>
              <a:buFont typeface="Wingdings" panose="05000000000000000000" pitchFamily="2" charset="2"/>
              <a:buBlip>
                <a:blip r:embed="rId2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1pPr>
            <a:lvl2pPr marL="742950" marR="0" indent="-28575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Pct val="70000"/>
              <a:buFont typeface="Wingdings" panose="05000000000000000000" pitchFamily="2" charset="2"/>
              <a:buChar char="p"/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2pPr>
            <a:lvl3pPr marL="1143000" marR="0" indent="-22860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3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3pPr>
            <a:lvl4pPr marL="1600200" marR="0" indent="-22860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Blip>
                <a:blip r:embed="rId4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4pPr>
            <a:lvl5pPr marL="2057400" marR="0" indent="-228600" algn="l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5"/>
              </a:buBlip>
              <a:tabLst/>
              <a:defRPr baseline="0">
                <a:latin typeface="Cambria Math" panose="02040503050406030204" pitchFamily="18" charset="0"/>
                <a:ea typeface="微軟正黑體" panose="020B0604030504040204" pitchFamily="34" charset="-120"/>
              </a:defRPr>
            </a:lvl5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2"/>
              </a:buBlip>
              <a:tabLst/>
              <a:defRPr/>
            </a:pPr>
            <a:r>
              <a:rPr kumimoji="1" lang="zh-TW" altLang="en-GB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按一下以編輯母片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" panose="05000000000000000000" pitchFamily="2" charset="2"/>
              <a:buChar char="p"/>
              <a:tabLst/>
              <a:defRPr/>
            </a:pPr>
            <a:r>
              <a:rPr kumimoji="1" lang="zh-TW" alt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第二層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3"/>
              </a:buBlip>
              <a:tabLst/>
              <a:defRPr/>
            </a:pPr>
            <a:r>
              <a:rPr kumimoji="1" lang="zh-TW" altLang="en-GB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第三層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Blip>
                <a:blip r:embed="rId4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第四層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5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705965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7492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 b="1">
                <a:solidFill>
                  <a:srgbClr val="0070C0"/>
                </a:solidFill>
              </a:defRPr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</p:spTree>
    <p:extLst>
      <p:ext uri="{BB962C8B-B14F-4D97-AF65-F5344CB8AC3E}">
        <p14:creationId xmlns:p14="http://schemas.microsoft.com/office/powerpoint/2010/main" val="996655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欄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 numCol="2" spcCol="144000"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endParaRPr lang="en-US" altLang="zh-TW"/>
          </a:p>
        </p:txBody>
      </p:sp>
      <p:cxnSp>
        <p:nvCxnSpPr>
          <p:cNvPr id="3" name="直線接點 2"/>
          <p:cNvCxnSpPr>
            <a:stCxn id="7" idx="0"/>
            <a:endCxn id="7" idx="2"/>
          </p:cNvCxnSpPr>
          <p:nvPr userDrawn="1"/>
        </p:nvCxnSpPr>
        <p:spPr>
          <a:xfrm>
            <a:off x="4499769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014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欄文字無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字版面配置區 6"/>
          <p:cNvSpPr>
            <a:spLocks noGrp="1"/>
          </p:cNvSpPr>
          <p:nvPr>
            <p:ph type="body" sz="quarter" idx="10"/>
          </p:nvPr>
        </p:nvSpPr>
        <p:spPr>
          <a:xfrm>
            <a:off x="179388" y="260350"/>
            <a:ext cx="8640762" cy="6408738"/>
          </a:xfrm>
        </p:spPr>
        <p:txBody>
          <a:bodyPr numCol="3" spcCol="144000"/>
          <a:lstStyle>
            <a:lvl1pPr marL="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1pPr>
            <a:lvl2pPr marL="4572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2pPr>
            <a:lvl3pPr marL="9144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3pPr>
            <a:lvl4pPr marL="13716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4pPr>
            <a:lvl5pPr marL="1828800" indent="0">
              <a:lnSpc>
                <a:spcPct val="100000"/>
              </a:lnSpc>
              <a:spcBef>
                <a:spcPts val="900"/>
              </a:spcBef>
              <a:buFontTx/>
              <a:buNone/>
              <a:defRPr/>
            </a:lvl5pPr>
          </a:lstStyle>
          <a:p>
            <a:pPr lvl="0"/>
            <a:endParaRPr lang="en-US" altLang="zh-TW"/>
          </a:p>
        </p:txBody>
      </p:sp>
      <p:cxnSp>
        <p:nvCxnSpPr>
          <p:cNvPr id="3" name="直線接點 2"/>
          <p:cNvCxnSpPr/>
          <p:nvPr userDrawn="1"/>
        </p:nvCxnSpPr>
        <p:spPr>
          <a:xfrm>
            <a:off x="3059832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接點 3"/>
          <p:cNvCxnSpPr/>
          <p:nvPr userDrawn="1"/>
        </p:nvCxnSpPr>
        <p:spPr>
          <a:xfrm>
            <a:off x="5940152" y="260350"/>
            <a:ext cx="0" cy="6408738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022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none" baseline="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9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757188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圖片版面配置區 5"/>
          <p:cNvSpPr>
            <a:spLocks noGrp="1"/>
          </p:cNvSpPr>
          <p:nvPr>
            <p:ph type="pic" idx="13"/>
          </p:nvPr>
        </p:nvSpPr>
        <p:spPr>
          <a:xfrm>
            <a:off x="381000" y="507999"/>
            <a:ext cx="8128000" cy="5842000"/>
          </a:xfrm>
        </p:spPr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5945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5256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12"/>
              </a:buBlip>
              <a:tabLst/>
              <a:defRPr/>
            </a:pPr>
            <a:r>
              <a:rPr kumimoji="1" lang="zh-TW" altLang="en-GB" sz="3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  <a:cs typeface="+mn-cs"/>
              </a:rPr>
              <a:t>按一下以編輯母片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 typeface="Wingdings" panose="05000000000000000000" pitchFamily="2" charset="2"/>
              <a:buChar char="p"/>
              <a:tabLst/>
              <a:defRPr/>
            </a:pPr>
            <a:r>
              <a:rPr kumimoji="1" lang="zh-TW" altLang="en-GB" sz="2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第二層</a:t>
            </a:r>
          </a:p>
          <a:p>
            <a:pPr marL="1143000" marR="0" lvl="2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13"/>
              </a:buBlip>
              <a:tabLst/>
              <a:defRPr/>
            </a:pPr>
            <a:r>
              <a:rPr kumimoji="1" lang="zh-TW" altLang="en-GB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第三層</a:t>
            </a:r>
          </a:p>
          <a:p>
            <a:pPr marL="1600200" marR="0" lvl="3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Blip>
                <a:blip r:embed="rId14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第四層</a:t>
            </a:r>
          </a:p>
          <a:p>
            <a:pPr marL="2057400" marR="0" lvl="4" indent="-2286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80000"/>
              <a:buFont typeface="Wingdings" panose="05000000000000000000" pitchFamily="2" charset="2"/>
              <a:buBlip>
                <a:blip r:embed="rId15"/>
              </a:buBlip>
              <a:tabLst/>
              <a:defRPr/>
            </a:pPr>
            <a:r>
              <a:rPr kumimoji="1" lang="zh-TW" altLang="en-GB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 Math" panose="02040503050406030204" pitchFamily="18" charset="0"/>
                <a:ea typeface="微軟正黑體" panose="020B0604030504040204" pitchFamily="34" charset="-120"/>
              </a:rPr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21C2D-D537-4C31-81D4-DEFCF47D152F}" type="datetimeFigureOut">
              <a:rPr lang="zh-TW" altLang="en-US" smtClean="0"/>
              <a:t>2019/10/9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923CC-A71C-4CD1-9C43-E0EC8CCAC77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1128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5" r:id="rId2"/>
    <p:sldLayoutId id="2147483664" r:id="rId3"/>
    <p:sldLayoutId id="2147483654" r:id="rId4"/>
    <p:sldLayoutId id="2147483658" r:id="rId5"/>
    <p:sldLayoutId id="2147483662" r:id="rId6"/>
    <p:sldLayoutId id="2147483663" r:id="rId7"/>
    <p:sldLayoutId id="2147483656" r:id="rId8"/>
    <p:sldLayoutId id="2147483659" r:id="rId9"/>
    <p:sldLayoutId id="2147483660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0000"/>
          </a:solidFill>
          <a:latin typeface="Cambria Math"/>
          <a:ea typeface="微軟正黑體"/>
          <a:cs typeface="+mj-cs"/>
        </a:defRPr>
      </a:lvl1pPr>
    </p:titleStyle>
    <p:bodyStyle>
      <a:lvl1pPr marL="342900" marR="0" indent="-3429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 typeface="Wingdings" panose="05000000000000000000" pitchFamily="2" charset="2"/>
        <a:buBlip>
          <a:blip r:embed="rId12"/>
        </a:buBlip>
        <a:tabLst/>
        <a:defRPr sz="3200" kern="1200">
          <a:solidFill>
            <a:srgbClr val="000000"/>
          </a:solidFill>
          <a:latin typeface="Cambria Math"/>
          <a:ea typeface="微軟正黑體"/>
          <a:cs typeface="+mn-cs"/>
        </a:defRPr>
      </a:lvl1pPr>
      <a:lvl2pPr marL="742950" marR="0" indent="-28575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70000"/>
        <a:buFont typeface="Wingdings" panose="05000000000000000000" pitchFamily="2" charset="2"/>
        <a:buChar char="p"/>
        <a:tabLst/>
        <a:defRPr sz="2800" kern="1200">
          <a:solidFill>
            <a:srgbClr val="000000"/>
          </a:solidFill>
          <a:latin typeface="Cambria Math"/>
          <a:ea typeface="微軟正黑體"/>
          <a:cs typeface="+mn-cs"/>
        </a:defRPr>
      </a:lvl2pPr>
      <a:lvl3pPr marL="11430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 typeface="Wingdings" panose="05000000000000000000" pitchFamily="2" charset="2"/>
        <a:buBlip>
          <a:blip r:embed="rId13"/>
        </a:buBlip>
        <a:tabLst/>
        <a:defRPr sz="2400" kern="1200">
          <a:solidFill>
            <a:srgbClr val="000000"/>
          </a:solidFill>
          <a:latin typeface="Cambria Math"/>
          <a:ea typeface="微軟正黑體"/>
          <a:cs typeface="+mn-cs"/>
        </a:defRPr>
      </a:lvl3pPr>
      <a:lvl4pPr marL="16002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Wingdings" panose="05000000000000000000" pitchFamily="2" charset="2"/>
        <a:buBlip>
          <a:blip r:embed="rId14"/>
        </a:buBlip>
        <a:tabLst/>
        <a:defRPr sz="2000" kern="1200">
          <a:solidFill>
            <a:srgbClr val="000000"/>
          </a:solidFill>
          <a:latin typeface="Cambria Math"/>
          <a:ea typeface="微軟正黑體"/>
          <a:cs typeface="+mn-cs"/>
        </a:defRPr>
      </a:lvl4pPr>
      <a:lvl5pPr marL="2057400" marR="0" indent="-228600" algn="l" defTabSz="914400" rtl="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 typeface="Wingdings" panose="05000000000000000000" pitchFamily="2" charset="2"/>
        <a:buBlip>
          <a:blip r:embed="rId15"/>
        </a:buBlip>
        <a:tabLst/>
        <a:defRPr sz="2000" kern="1200">
          <a:solidFill>
            <a:srgbClr val="000000"/>
          </a:solidFill>
          <a:latin typeface="Cambria Math"/>
          <a:ea typeface="微軟正黑體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GoogleChrome/chrome-app-samples/tree/master/samples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um.com/javascript-in-plain-english/https-medium-com-javascript-in-plain-english-how-to-build-a-simple-chrome-extension-in-vanilla-javascript-e52b2994aeeb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9979997C-A137-4F3A-BDA6-337959478E0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4" name="文字方塊 3">
            <a:hlinkClick r:id="rId3"/>
            <a:extLst>
              <a:ext uri="{FF2B5EF4-FFF2-40B4-BE49-F238E27FC236}">
                <a16:creationId xmlns:a16="http://schemas.microsoft.com/office/drawing/2014/main" id="{44BD9132-D484-4440-9D12-B2C4AF823EA4}"/>
              </a:ext>
            </a:extLst>
          </p:cNvPr>
          <p:cNvSpPr txBox="1"/>
          <p:nvPr/>
        </p:nvSpPr>
        <p:spPr>
          <a:xfrm>
            <a:off x="254000" y="635000"/>
            <a:ext cx="7874000" cy="307777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r>
              <a:rPr lang="en-US" altLang="zh-TW" sz="14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https://github.com/GoogleChrome/chrome-app-samples/tree/master/samples</a:t>
            </a:r>
            <a:endParaRPr lang="zh-TW" altLang="en-US" sz="14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520102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0B0096D2-AA84-4144-9E7E-2847780BBF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4" name="文字方塊 3">
            <a:hlinkClick r:id="rId3"/>
            <a:extLst>
              <a:ext uri="{FF2B5EF4-FFF2-40B4-BE49-F238E27FC236}">
                <a16:creationId xmlns:a16="http://schemas.microsoft.com/office/drawing/2014/main" id="{8A4855AD-F21E-41F7-8AD0-A08F9C15BEF3}"/>
              </a:ext>
            </a:extLst>
          </p:cNvPr>
          <p:cNvSpPr txBox="1"/>
          <p:nvPr/>
        </p:nvSpPr>
        <p:spPr>
          <a:xfrm>
            <a:off x="254000" y="635000"/>
            <a:ext cx="7874000" cy="523220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rtlCol="0">
            <a:spAutoFit/>
          </a:bodyPr>
          <a:lstStyle/>
          <a:p>
            <a:r>
              <a:rPr lang="en-US" altLang="zh-TW" sz="14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https://medium.com/javascript-in-plain-english/https-medium-com-javascript-in-plain-english-how-to-build-a-simple-chrome-extension-in-vanilla-javascript-e52b2994aeeb</a:t>
            </a:r>
            <a:endParaRPr lang="zh-TW" altLang="en-US" sz="1400" b="1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31792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BF315458-6BAE-49CE-A0E5-25212BC489B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4" name="箭號: 向左 3">
            <a:extLst>
              <a:ext uri="{FF2B5EF4-FFF2-40B4-BE49-F238E27FC236}">
                <a16:creationId xmlns:a16="http://schemas.microsoft.com/office/drawing/2014/main" id="{20C13554-2E41-48AB-BC77-19353D24A5D2}"/>
              </a:ext>
            </a:extLst>
          </p:cNvPr>
          <p:cNvSpPr/>
          <p:nvPr/>
        </p:nvSpPr>
        <p:spPr>
          <a:xfrm rot="20088582">
            <a:off x="8316818" y="260350"/>
            <a:ext cx="635000" cy="495300"/>
          </a:xfrm>
          <a:prstGeom prst="leftArrow">
            <a:avLst/>
          </a:prstGeom>
          <a:ln>
            <a:tailEnd type="triangl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altLang="zh-TW"/>
              <a:t>1</a:t>
            </a:r>
            <a:endParaRPr lang="zh-TW" altLang="en-US"/>
          </a:p>
        </p:txBody>
      </p:sp>
      <p:sp>
        <p:nvSpPr>
          <p:cNvPr id="5" name="箭號: 向左 4">
            <a:extLst>
              <a:ext uri="{FF2B5EF4-FFF2-40B4-BE49-F238E27FC236}">
                <a16:creationId xmlns:a16="http://schemas.microsoft.com/office/drawing/2014/main" id="{51306E9C-B108-4CBB-B98A-A226CFD42ECF}"/>
              </a:ext>
            </a:extLst>
          </p:cNvPr>
          <p:cNvSpPr/>
          <p:nvPr/>
        </p:nvSpPr>
        <p:spPr>
          <a:xfrm rot="6874050">
            <a:off x="7566869" y="1588417"/>
            <a:ext cx="635000" cy="495300"/>
          </a:xfrm>
          <a:prstGeom prst="leftArrow">
            <a:avLst/>
          </a:prstGeom>
          <a:ln>
            <a:tailEnd type="triangl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altLang="zh-TW"/>
              <a:t>2</a:t>
            </a:r>
            <a:endParaRPr lang="zh-TW" altLang="en-US"/>
          </a:p>
        </p:txBody>
      </p:sp>
      <p:sp>
        <p:nvSpPr>
          <p:cNvPr id="6" name="箭號: 向左 5">
            <a:extLst>
              <a:ext uri="{FF2B5EF4-FFF2-40B4-BE49-F238E27FC236}">
                <a16:creationId xmlns:a16="http://schemas.microsoft.com/office/drawing/2014/main" id="{59FD52E3-4E3C-422E-8073-B975DDA86D6E}"/>
              </a:ext>
            </a:extLst>
          </p:cNvPr>
          <p:cNvSpPr/>
          <p:nvPr/>
        </p:nvSpPr>
        <p:spPr>
          <a:xfrm>
            <a:off x="1259632" y="1340768"/>
            <a:ext cx="635000" cy="495300"/>
          </a:xfrm>
          <a:prstGeom prst="leftArrow">
            <a:avLst/>
          </a:prstGeom>
          <a:ln>
            <a:tailEnd type="triangl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altLang="zh-TW"/>
              <a:t>3</a:t>
            </a:r>
            <a:endParaRPr lang="zh-TW" altLang="en-US"/>
          </a:p>
        </p:txBody>
      </p:sp>
      <p:sp>
        <p:nvSpPr>
          <p:cNvPr id="7" name="橢圓 6">
            <a:extLst>
              <a:ext uri="{FF2B5EF4-FFF2-40B4-BE49-F238E27FC236}">
                <a16:creationId xmlns:a16="http://schemas.microsoft.com/office/drawing/2014/main" id="{5CF1DD1A-5F69-4EEC-BCD6-71980E0FEC3F}"/>
              </a:ext>
            </a:extLst>
          </p:cNvPr>
          <p:cNvSpPr/>
          <p:nvPr/>
        </p:nvSpPr>
        <p:spPr>
          <a:xfrm>
            <a:off x="8172400" y="616938"/>
            <a:ext cx="336600" cy="359235"/>
          </a:xfrm>
          <a:prstGeom prst="ellipse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8" name="橢圓 7">
            <a:extLst>
              <a:ext uri="{FF2B5EF4-FFF2-40B4-BE49-F238E27FC236}">
                <a16:creationId xmlns:a16="http://schemas.microsoft.com/office/drawing/2014/main" id="{E2CF8896-4CA3-4B90-8166-08D79664565D}"/>
              </a:ext>
            </a:extLst>
          </p:cNvPr>
          <p:cNvSpPr/>
          <p:nvPr/>
        </p:nvSpPr>
        <p:spPr>
          <a:xfrm>
            <a:off x="8100392" y="980728"/>
            <a:ext cx="408608" cy="463617"/>
          </a:xfrm>
          <a:prstGeom prst="ellipse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橢圓 8">
            <a:extLst>
              <a:ext uri="{FF2B5EF4-FFF2-40B4-BE49-F238E27FC236}">
                <a16:creationId xmlns:a16="http://schemas.microsoft.com/office/drawing/2014/main" id="{D552A3A0-D75E-4E57-8046-96B726A41592}"/>
              </a:ext>
            </a:extLst>
          </p:cNvPr>
          <p:cNvSpPr/>
          <p:nvPr/>
        </p:nvSpPr>
        <p:spPr>
          <a:xfrm>
            <a:off x="539552" y="1335408"/>
            <a:ext cx="714474" cy="581424"/>
          </a:xfrm>
          <a:prstGeom prst="ellipse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9945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1809BE91-6956-42EE-A41A-BC34B88E72B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橢圓 1">
            <a:extLst>
              <a:ext uri="{FF2B5EF4-FFF2-40B4-BE49-F238E27FC236}">
                <a16:creationId xmlns:a16="http://schemas.microsoft.com/office/drawing/2014/main" id="{DCF4C00D-C1ED-415E-85DE-B50829718D85}"/>
              </a:ext>
            </a:extLst>
          </p:cNvPr>
          <p:cNvSpPr/>
          <p:nvPr/>
        </p:nvSpPr>
        <p:spPr>
          <a:xfrm>
            <a:off x="1259632" y="1196752"/>
            <a:ext cx="720080" cy="576064"/>
          </a:xfrm>
          <a:prstGeom prst="ellipse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93020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972F125D-0136-4B7A-80AC-8812A7FD47D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248A832B-56C5-4820-B6FF-B5BC496FE488}"/>
              </a:ext>
            </a:extLst>
          </p:cNvPr>
          <p:cNvSpPr/>
          <p:nvPr/>
        </p:nvSpPr>
        <p:spPr>
          <a:xfrm>
            <a:off x="1043608" y="1844824"/>
            <a:ext cx="2304256" cy="1584176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89938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F7BA29A8-351D-4167-8A90-28C737EF8BA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橢圓 1">
            <a:extLst>
              <a:ext uri="{FF2B5EF4-FFF2-40B4-BE49-F238E27FC236}">
                <a16:creationId xmlns:a16="http://schemas.microsoft.com/office/drawing/2014/main" id="{CBD10CDF-B7F5-45D5-963F-CE5FDF908A2E}"/>
              </a:ext>
            </a:extLst>
          </p:cNvPr>
          <p:cNvSpPr/>
          <p:nvPr/>
        </p:nvSpPr>
        <p:spPr>
          <a:xfrm>
            <a:off x="7308304" y="404664"/>
            <a:ext cx="360040" cy="576064"/>
          </a:xfrm>
          <a:prstGeom prst="ellipse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307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F34FC3F2-0005-473A-BDB4-9ED2595D5A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508000"/>
            <a:ext cx="8128000" cy="5842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52C434AA-053B-44B5-9649-B62AF2EC0319}"/>
              </a:ext>
            </a:extLst>
          </p:cNvPr>
          <p:cNvSpPr/>
          <p:nvPr/>
        </p:nvSpPr>
        <p:spPr>
          <a:xfrm>
            <a:off x="6228184" y="836712"/>
            <a:ext cx="2016224" cy="1368152"/>
          </a:xfrm>
          <a:prstGeom prst="rect">
            <a:avLst/>
          </a:prstGeom>
          <a:noFill/>
          <a:ln w="38100">
            <a:solidFill>
              <a:srgbClr val="C0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文字方塊 3">
            <a:extLst>
              <a:ext uri="{FF2B5EF4-FFF2-40B4-BE49-F238E27FC236}">
                <a16:creationId xmlns:a16="http://schemas.microsoft.com/office/drawing/2014/main" id="{35FB0CB7-79E7-45AC-9D6A-6B0896CE21C9}"/>
              </a:ext>
            </a:extLst>
          </p:cNvPr>
          <p:cNvSpPr txBox="1"/>
          <p:nvPr/>
        </p:nvSpPr>
        <p:spPr>
          <a:xfrm>
            <a:off x="2699792" y="2533576"/>
            <a:ext cx="1842492" cy="954107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noFill/>
          </a:ln>
        </p:spPr>
        <p:txBody>
          <a:bodyPr wrap="none" rtlCol="0">
            <a:spAutoFit/>
          </a:bodyPr>
          <a:lstStyle/>
          <a:p>
            <a:r>
              <a:rPr lang="en-US" altLang="zh-TW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version 1 </a:t>
            </a:r>
          </a:p>
          <a:p>
            <a:r>
              <a:rPr lang="zh-TW" altLang="en-US" sz="2800" b="1">
                <a:latin typeface="微軟正黑體" panose="020B0604030504040204" pitchFamily="34" charset="-120"/>
                <a:ea typeface="微軟正黑體" panose="020B0604030504040204" pitchFamily="34" charset="-120"/>
              </a:rPr>
              <a:t>空白</a:t>
            </a:r>
          </a:p>
        </p:txBody>
      </p:sp>
    </p:spTree>
    <p:extLst>
      <p:ext uri="{BB962C8B-B14F-4D97-AF65-F5344CB8AC3E}">
        <p14:creationId xmlns:p14="http://schemas.microsoft.com/office/powerpoint/2010/main" val="1120799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C00000"/>
          </a:solidFill>
          <a:tailEnd type="triangle" w="med" len="med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381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solidFill>
          <a:schemeClr val="bg1">
            <a:lumMod val="85000"/>
          </a:schemeClr>
        </a:solidFill>
        <a:ln w="12700">
          <a:noFill/>
        </a:ln>
      </a:spPr>
      <a:bodyPr wrap="none" rtlCol="0">
        <a:spAutoFit/>
      </a:bodyPr>
      <a:lstStyle>
        <a:defPPr>
          <a:defRPr sz="2800" b="1" smtClean="0">
            <a:latin typeface="微軟正黑體" panose="020B0604030504040204" pitchFamily="34" charset="-120"/>
            <a:ea typeface="微軟正黑體" panose="020B0604030504040204" pitchFamily="34" charset="-12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47316</TotalTime>
  <Words>30</Words>
  <Application>Microsoft Office PowerPoint</Application>
  <PresentationFormat>如螢幕大小 (4:3)</PresentationFormat>
  <Paragraphs>7</Paragraphs>
  <Slides>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4" baseType="lpstr">
      <vt:lpstr>微軟正黑體</vt:lpstr>
      <vt:lpstr>新細明體</vt:lpstr>
      <vt:lpstr>Arial</vt:lpstr>
      <vt:lpstr>Calibri</vt:lpstr>
      <vt:lpstr>Cambria Math</vt:lpstr>
      <vt:lpstr>Wingdings</vt:lpstr>
      <vt:lpstr>Office 佈景主題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linchao</dc:creator>
  <cp:lastModifiedBy>Windows 使用者</cp:lastModifiedBy>
  <cp:revision>829</cp:revision>
  <dcterms:created xsi:type="dcterms:W3CDTF">2016-05-11T16:34:21Z</dcterms:created>
  <dcterms:modified xsi:type="dcterms:W3CDTF">2019-10-09T05:03:38Z</dcterms:modified>
</cp:coreProperties>
</file>