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315" r:id="rId3"/>
    <p:sldId id="314" r:id="rId4"/>
    <p:sldId id="269" r:id="rId5"/>
    <p:sldId id="270" r:id="rId6"/>
    <p:sldId id="273" r:id="rId7"/>
    <p:sldId id="311" r:id="rId8"/>
    <p:sldId id="279" r:id="rId9"/>
    <p:sldId id="284" r:id="rId10"/>
    <p:sldId id="289" r:id="rId11"/>
    <p:sldId id="312" r:id="rId12"/>
    <p:sldId id="310" r:id="rId13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010" autoAdjust="0"/>
  </p:normalViewPr>
  <p:slideViewPr>
    <p:cSldViewPr>
      <p:cViewPr varScale="1">
        <p:scale>
          <a:sx n="78" d="100"/>
          <a:sy n="78" d="100"/>
        </p:scale>
        <p:origin x="16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330A2-78FB-4DBA-9F87-F3CAA1EF564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27F2-BECD-424C-84EF-0182FEA83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/>
              <a:t>第二層</a:t>
            </a:r>
          </a:p>
          <a:p>
            <a:pPr lvl="1"/>
            <a:r>
              <a:rPr lang="zh-TW" altLang="en-GB" noProof="0"/>
              <a:t>第三層</a:t>
            </a:r>
          </a:p>
          <a:p>
            <a:pPr lvl="2"/>
            <a:r>
              <a:rPr lang="zh-TW" altLang="en-GB" noProof="0"/>
              <a:t>第四層</a:t>
            </a:r>
          </a:p>
          <a:p>
            <a:pPr lvl="3"/>
            <a:r>
              <a:rPr lang="zh-TW" altLang="en-GB" noProof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點段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742950" marR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11430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20574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0596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 b="1">
                <a:solidFill>
                  <a:srgbClr val="0070C0"/>
                </a:solidFill>
              </a:defRPr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1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4" r:id="rId3"/>
    <p:sldLayoutId id="2147483654" r:id="rId4"/>
    <p:sldLayoutId id="2147483658" r:id="rId5"/>
    <p:sldLayoutId id="2147483662" r:id="rId6"/>
    <p:sldLayoutId id="2147483663" r:id="rId7"/>
    <p:sldLayoutId id="2147483656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2"/>
        </a:buBlip>
        <a:tabLst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70000"/>
        <a:buFont typeface="Wingdings" panose="05000000000000000000" pitchFamily="2" charset="2"/>
        <a:buChar char="p"/>
        <a:tabLst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3"/>
        </a:buBlip>
        <a:tabLst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anose="05000000000000000000" pitchFamily="2" charset="2"/>
        <a:buBlip>
          <a:blip r:embed="rId14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5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444A003C-7124-4469-A2FD-45486B0B8D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3A65D58-B736-4C36-BF02-CE6762369F2B}"/>
              </a:ext>
            </a:extLst>
          </p:cNvPr>
          <p:cNvSpPr/>
          <p:nvPr/>
        </p:nvSpPr>
        <p:spPr>
          <a:xfrm>
            <a:off x="755576" y="1340768"/>
            <a:ext cx="6624736" cy="100811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9EEAACE8-AAC7-4BC2-B170-41E6CA47CAD2}"/>
              </a:ext>
            </a:extLst>
          </p:cNvPr>
          <p:cNvSpPr txBox="1"/>
          <p:nvPr/>
        </p:nvSpPr>
        <p:spPr>
          <a:xfrm>
            <a:off x="2051720" y="836712"/>
            <a:ext cx="1620957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解釋這個</a:t>
            </a:r>
          </a:p>
        </p:txBody>
      </p:sp>
    </p:spTree>
    <p:extLst>
      <p:ext uri="{BB962C8B-B14F-4D97-AF65-F5344CB8AC3E}">
        <p14:creationId xmlns:p14="http://schemas.microsoft.com/office/powerpoint/2010/main" val="413065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0324EFFF-EB1A-46AA-BCC8-F7C2F35C38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AF669E6E-B9D1-4EFA-8747-54A1127150EC}"/>
              </a:ext>
            </a:extLst>
          </p:cNvPr>
          <p:cNvSpPr txBox="1"/>
          <p:nvPr/>
        </p:nvSpPr>
        <p:spPr>
          <a:xfrm>
            <a:off x="3563888" y="2132856"/>
            <a:ext cx="350769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連在一起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,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代表「且」</a:t>
            </a:r>
          </a:p>
        </p:txBody>
      </p:sp>
    </p:spTree>
    <p:extLst>
      <p:ext uri="{BB962C8B-B14F-4D97-AF65-F5344CB8AC3E}">
        <p14:creationId xmlns:p14="http://schemas.microsoft.com/office/powerpoint/2010/main" val="580147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84DE4B-4951-4D09-9C31-F07A4A007E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commenet 3</a:t>
            </a:r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43211060-6E1B-4486-B789-1E4768FE7C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1670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C038F2D7-B2CF-43FF-97D3-1B06AE65474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0C4BF63-2E54-4164-A509-DDE34E1A4E51}"/>
              </a:ext>
            </a:extLst>
          </p:cNvPr>
          <p:cNvSpPr/>
          <p:nvPr/>
        </p:nvSpPr>
        <p:spPr>
          <a:xfrm>
            <a:off x="4572000" y="4509120"/>
            <a:ext cx="1728192" cy="43204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8BCFDE46-D590-42B0-842E-6E58C743BD66}"/>
              </a:ext>
            </a:extLst>
          </p:cNvPr>
          <p:cNvSpPr txBox="1"/>
          <p:nvPr/>
        </p:nvSpPr>
        <p:spPr>
          <a:xfrm>
            <a:off x="4355976" y="3429000"/>
            <a:ext cx="3188693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持續時間為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1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秒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(1s)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4472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1C86F04-59EA-4B0C-8A82-C7C442F8A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Table of Contents</a:t>
            </a:r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D68631BE-6DB9-4A97-A6B6-5A9F1C387F1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TW">
                <a:hlinkClick r:id="rId2" action="ppaction://hlinksldjump"/>
              </a:rPr>
              <a:t>comment 1</a:t>
            </a:r>
            <a:endParaRPr lang="en-US" altLang="zh-TW"/>
          </a:p>
          <a:p>
            <a:r>
              <a:rPr lang="en-US" altLang="zh-TW">
                <a:hlinkClick r:id="rId3" action="ppaction://hlinksldjump"/>
              </a:rPr>
              <a:t>comment 2</a:t>
            </a:r>
            <a:endParaRPr lang="en-US" altLang="zh-TW"/>
          </a:p>
          <a:p>
            <a:r>
              <a:rPr lang="en-US" altLang="zh-TW">
                <a:hlinkClick r:id="rId4" action="ppaction://hlinksldjump"/>
              </a:rPr>
              <a:t>commenet 3</a:t>
            </a:r>
            <a:endParaRPr lang="en-US" altLang="zh-TW"/>
          </a:p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70086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C61675C5-5DB9-465E-A95E-E88E03929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comment 1</a:t>
            </a:r>
            <a:endParaRPr lang="zh-TW" altLang="en-US"/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64C41B7A-F2CB-4DFF-B02B-D3541AA0EB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3737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F3DA73CF-312D-4954-BAA7-61C53446455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543A78DC-47D3-41C1-9235-5BED01CB01AD}"/>
              </a:ext>
            </a:extLst>
          </p:cNvPr>
          <p:cNvSpPr/>
          <p:nvPr/>
        </p:nvSpPr>
        <p:spPr>
          <a:xfrm>
            <a:off x="4499992" y="1844824"/>
            <a:ext cx="2808312" cy="28803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箭號: 向左 5">
            <a:extLst>
              <a:ext uri="{FF2B5EF4-FFF2-40B4-BE49-F238E27FC236}">
                <a16:creationId xmlns:a16="http://schemas.microsoft.com/office/drawing/2014/main" id="{0C5A5295-10D3-4DA1-9C3E-8F1DAB19BEEE}"/>
              </a:ext>
            </a:extLst>
          </p:cNvPr>
          <p:cNvSpPr/>
          <p:nvPr/>
        </p:nvSpPr>
        <p:spPr>
          <a:xfrm rot="18438393">
            <a:off x="6013528" y="1369361"/>
            <a:ext cx="635000" cy="495300"/>
          </a:xfrm>
          <a:prstGeom prst="leftArrow">
            <a:avLst/>
          </a:prstGeom>
          <a:ln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altLang="zh-TW"/>
              <a:t>1</a:t>
            </a:r>
            <a:endParaRPr lang="zh-TW" altLang="en-US"/>
          </a:p>
        </p:txBody>
      </p:sp>
      <p:sp>
        <p:nvSpPr>
          <p:cNvPr id="7" name="箭號: 向左 6">
            <a:extLst>
              <a:ext uri="{FF2B5EF4-FFF2-40B4-BE49-F238E27FC236}">
                <a16:creationId xmlns:a16="http://schemas.microsoft.com/office/drawing/2014/main" id="{7239D838-5AE8-4B4C-8014-B4C6F19D8473}"/>
              </a:ext>
            </a:extLst>
          </p:cNvPr>
          <p:cNvSpPr/>
          <p:nvPr/>
        </p:nvSpPr>
        <p:spPr>
          <a:xfrm>
            <a:off x="1187624" y="980728"/>
            <a:ext cx="635000" cy="495300"/>
          </a:xfrm>
          <a:prstGeom prst="leftArrow">
            <a:avLst/>
          </a:prstGeom>
          <a:ln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altLang="zh-TW"/>
              <a:t>2</a:t>
            </a:r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859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7532C516-C3C5-44D3-825F-8E33652622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16D7581-0753-4BFB-A91A-838212012A00}"/>
              </a:ext>
            </a:extLst>
          </p:cNvPr>
          <p:cNvSpPr/>
          <p:nvPr/>
        </p:nvSpPr>
        <p:spPr>
          <a:xfrm>
            <a:off x="381000" y="1412776"/>
            <a:ext cx="2966864" cy="79208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箭號: 向左 3">
            <a:extLst>
              <a:ext uri="{FF2B5EF4-FFF2-40B4-BE49-F238E27FC236}">
                <a16:creationId xmlns:a16="http://schemas.microsoft.com/office/drawing/2014/main" id="{A944ED23-C1EA-47B8-A350-763463FE0409}"/>
              </a:ext>
            </a:extLst>
          </p:cNvPr>
          <p:cNvSpPr/>
          <p:nvPr/>
        </p:nvSpPr>
        <p:spPr>
          <a:xfrm>
            <a:off x="7740352" y="1808820"/>
            <a:ext cx="635000" cy="495300"/>
          </a:xfrm>
          <a:prstGeom prst="leftArrow">
            <a:avLst/>
          </a:prstGeom>
          <a:ln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altLang="zh-TW"/>
              <a:t>3</a:t>
            </a:r>
            <a:endParaRPr lang="zh-TW" altLang="en-US"/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id="{A37C2BCE-0BAD-41C8-8048-C0B50965CE89}"/>
              </a:ext>
            </a:extLst>
          </p:cNvPr>
          <p:cNvSpPr/>
          <p:nvPr/>
        </p:nvSpPr>
        <p:spPr>
          <a:xfrm>
            <a:off x="4572000" y="1700808"/>
            <a:ext cx="2966864" cy="504056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9401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5637E6FD-C58B-4CDC-AAE5-EB5AD97AFA6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651A8161-AF02-435F-92A6-B736B881A959}"/>
              </a:ext>
            </a:extLst>
          </p:cNvPr>
          <p:cNvSpPr/>
          <p:nvPr/>
        </p:nvSpPr>
        <p:spPr>
          <a:xfrm>
            <a:off x="467544" y="2420888"/>
            <a:ext cx="3240360" cy="864096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B1934739-50F8-470D-95E5-DA77FB7A0DC0}"/>
              </a:ext>
            </a:extLst>
          </p:cNvPr>
          <p:cNvSpPr txBox="1"/>
          <p:nvPr/>
        </p:nvSpPr>
        <p:spPr>
          <a:xfrm>
            <a:off x="4427984" y="2492896"/>
            <a:ext cx="2640466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套用這裡的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CSS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38432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ACEB718-4B1D-4072-829F-FF99EEAE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comment 2</a:t>
            </a:r>
            <a:endParaRPr lang="zh-TW" altLang="en-US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FD473BB-1208-4B61-A781-F1B8644036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84580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0B6C4E3-9A4E-41DF-B439-FF041FF21B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9945BB60-1EAC-400D-B995-C65B18C05787}"/>
              </a:ext>
            </a:extLst>
          </p:cNvPr>
          <p:cNvSpPr txBox="1"/>
          <p:nvPr/>
        </p:nvSpPr>
        <p:spPr>
          <a:xfrm>
            <a:off x="3563888" y="1628800"/>
            <a:ext cx="3619902" cy="1384995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side bar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css</a:t>
            </a:r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 </a:t>
            </a:r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selector</a:t>
            </a:r>
          </a:p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不能是空白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空白代表子代</a:t>
            </a:r>
            <a:endParaRPr lang="en-US" altLang="zh-TW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41158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0717E84F-3324-4717-AB7E-3C4C0584C4E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文字方塊 1">
            <a:extLst>
              <a:ext uri="{FF2B5EF4-FFF2-40B4-BE49-F238E27FC236}">
                <a16:creationId xmlns:a16="http://schemas.microsoft.com/office/drawing/2014/main" id="{7D87591F-3CED-4896-8DEC-00303008D7EB}"/>
              </a:ext>
            </a:extLst>
          </p:cNvPr>
          <p:cNvSpPr txBox="1"/>
          <p:nvPr/>
        </p:nvSpPr>
        <p:spPr>
          <a:xfrm>
            <a:off x="1907704" y="1412776"/>
            <a:ext cx="2339102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此時按鈕無效</a:t>
            </a:r>
          </a:p>
        </p:txBody>
      </p:sp>
    </p:spTree>
    <p:extLst>
      <p:ext uri="{BB962C8B-B14F-4D97-AF65-F5344CB8AC3E}">
        <p14:creationId xmlns:p14="http://schemas.microsoft.com/office/powerpoint/2010/main" val="1370223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47323</TotalTime>
  <Words>53</Words>
  <Application>Microsoft Office PowerPoint</Application>
  <PresentationFormat>如螢幕大小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9" baseType="lpstr">
      <vt:lpstr>微軟正黑體</vt:lpstr>
      <vt:lpstr>新細明體</vt:lpstr>
      <vt:lpstr>Arial</vt:lpstr>
      <vt:lpstr>Calibri</vt:lpstr>
      <vt:lpstr>Cambria Math</vt:lpstr>
      <vt:lpstr>Wingdings</vt:lpstr>
      <vt:lpstr>Office 佈景主題</vt:lpstr>
      <vt:lpstr>PowerPoint 簡報</vt:lpstr>
      <vt:lpstr>Table of Contents</vt:lpstr>
      <vt:lpstr>comment 1</vt:lpstr>
      <vt:lpstr>PowerPoint 簡報</vt:lpstr>
      <vt:lpstr>PowerPoint 簡報</vt:lpstr>
      <vt:lpstr>PowerPoint 簡報</vt:lpstr>
      <vt:lpstr>comment 2</vt:lpstr>
      <vt:lpstr>PowerPoint 簡報</vt:lpstr>
      <vt:lpstr>PowerPoint 簡報</vt:lpstr>
      <vt:lpstr>PowerPoint 簡報</vt:lpstr>
      <vt:lpstr>commenet 3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Windows 使用者</cp:lastModifiedBy>
  <cp:revision>830</cp:revision>
  <dcterms:created xsi:type="dcterms:W3CDTF">2016-05-11T16:34:21Z</dcterms:created>
  <dcterms:modified xsi:type="dcterms:W3CDTF">2019-10-09T06:14:19Z</dcterms:modified>
</cp:coreProperties>
</file>