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3" r:id="rId2"/>
    <p:sldId id="292" r:id="rId3"/>
    <p:sldId id="298" r:id="rId4"/>
    <p:sldId id="333" r:id="rId5"/>
    <p:sldId id="344" r:id="rId6"/>
    <p:sldId id="349" r:id="rId7"/>
    <p:sldId id="404" r:id="rId8"/>
    <p:sldId id="409" r:id="rId9"/>
    <p:sldId id="415" r:id="rId10"/>
    <p:sldId id="418" r:id="rId11"/>
    <p:sldId id="429" r:id="rId12"/>
    <p:sldId id="430" r:id="rId13"/>
    <p:sldId id="437" r:id="rId14"/>
    <p:sldId id="438" r:id="rId15"/>
    <p:sldId id="439" r:id="rId16"/>
    <p:sldId id="467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D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1010" autoAdjust="0"/>
  </p:normalViewPr>
  <p:slideViewPr>
    <p:cSldViewPr>
      <p:cViewPr varScale="1">
        <p:scale>
          <a:sx n="78" d="100"/>
          <a:sy n="78" d="100"/>
        </p:scale>
        <p:origin x="162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330A2-78FB-4DBA-9F87-F3CAA1EF564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927F2-BECD-424C-84EF-0182FEA83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4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1125538"/>
            <a:ext cx="7772400" cy="1846262"/>
          </a:xfrm>
          <a:ln>
            <a:solidFill>
              <a:srgbClr val="000080"/>
            </a:solidFill>
            <a:miter lim="800000"/>
            <a:headEnd/>
            <a:tailEnd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TW" altLang="en-GB" noProof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213100"/>
            <a:ext cx="5943600" cy="2425700"/>
          </a:xfrm>
        </p:spPr>
        <p:txBody>
          <a:bodyPr/>
          <a:lstStyle>
            <a:lvl1pPr marL="0" indent="0">
              <a:defRPr/>
            </a:lvl1pPr>
            <a:lvl2pPr marL="457200" lvl="1" indent="0">
              <a:defRPr/>
            </a:lvl2pPr>
            <a:lvl3pPr marL="914400" lvl="2" indent="0">
              <a:defRPr/>
            </a:lvl3pPr>
            <a:lvl4pPr marL="1371600" lvl="3" indent="0">
              <a:defRPr/>
            </a:lvl4pPr>
          </a:lstStyle>
          <a:p>
            <a:pPr lvl="0"/>
            <a:r>
              <a:rPr lang="zh-TW" altLang="en-GB" noProof="0"/>
              <a:t>第二層</a:t>
            </a:r>
          </a:p>
          <a:p>
            <a:pPr lvl="1"/>
            <a:r>
              <a:rPr lang="zh-TW" altLang="en-GB" noProof="0"/>
              <a:t>第三層</a:t>
            </a:r>
          </a:p>
          <a:p>
            <a:pPr lvl="2"/>
            <a:r>
              <a:rPr lang="zh-TW" altLang="en-GB" noProof="0"/>
              <a:t>第四層</a:t>
            </a:r>
          </a:p>
          <a:p>
            <a:pPr lvl="3"/>
            <a:r>
              <a:rPr lang="zh-TW" altLang="en-GB" noProof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12206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66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4572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9144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18288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34291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點段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742950" marR="0" indent="-28575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11430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6002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20574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70596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749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 b="1">
                <a:solidFill>
                  <a:srgbClr val="0070C0"/>
                </a:solidFill>
              </a:defRPr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99665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2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>
            <a:stCxn id="7" idx="0"/>
            <a:endCxn id="7" idx="2"/>
          </p:cNvCxnSpPr>
          <p:nvPr userDrawn="1"/>
        </p:nvCxnSpPr>
        <p:spPr>
          <a:xfrm>
            <a:off x="4499769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01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3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/>
          <p:nvPr userDrawn="1"/>
        </p:nvCxnSpPr>
        <p:spPr>
          <a:xfrm>
            <a:off x="305983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接點 3"/>
          <p:cNvCxnSpPr/>
          <p:nvPr userDrawn="1"/>
        </p:nvCxnSpPr>
        <p:spPr>
          <a:xfrm>
            <a:off x="594015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02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9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718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圖片版面配置區 5"/>
          <p:cNvSpPr>
            <a:spLocks noGrp="1"/>
          </p:cNvSpPr>
          <p:nvPr>
            <p:ph type="pic" idx="13"/>
          </p:nvPr>
        </p:nvSpPr>
        <p:spPr>
          <a:xfrm>
            <a:off x="381000" y="507999"/>
            <a:ext cx="8128000" cy="5842000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594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1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128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5" r:id="rId2"/>
    <p:sldLayoutId id="2147483664" r:id="rId3"/>
    <p:sldLayoutId id="2147483654" r:id="rId4"/>
    <p:sldLayoutId id="2147483658" r:id="rId5"/>
    <p:sldLayoutId id="2147483662" r:id="rId6"/>
    <p:sldLayoutId id="2147483663" r:id="rId7"/>
    <p:sldLayoutId id="2147483656" r:id="rId8"/>
    <p:sldLayoutId id="2147483659" r:id="rId9"/>
    <p:sldLayoutId id="214748366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Cambria Math"/>
          <a:ea typeface="微軟正黑體"/>
          <a:cs typeface="+mj-cs"/>
        </a:defRPr>
      </a:lvl1pPr>
    </p:titleStyle>
    <p:bodyStyle>
      <a:lvl1pPr marL="342900" marR="0" indent="-3429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2"/>
        </a:buBlip>
        <a:tabLst/>
        <a:defRPr sz="3200" kern="1200">
          <a:solidFill>
            <a:srgbClr val="000000"/>
          </a:solidFill>
          <a:latin typeface="Cambria Math"/>
          <a:ea typeface="微軟正黑體"/>
          <a:cs typeface="+mn-cs"/>
        </a:defRPr>
      </a:lvl1pPr>
      <a:lvl2pPr marL="742950" marR="0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70000"/>
        <a:buFont typeface="Wingdings" panose="05000000000000000000" pitchFamily="2" charset="2"/>
        <a:buChar char="p"/>
        <a:tabLst/>
        <a:defRPr sz="2800" kern="1200">
          <a:solidFill>
            <a:srgbClr val="000000"/>
          </a:solidFill>
          <a:latin typeface="Cambria Math"/>
          <a:ea typeface="微軟正黑體"/>
          <a:cs typeface="+mn-cs"/>
        </a:defRPr>
      </a:lvl2pPr>
      <a:lvl3pPr marL="11430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3"/>
        </a:buBlip>
        <a:tabLst/>
        <a:defRPr sz="2400" kern="1200">
          <a:solidFill>
            <a:srgbClr val="000000"/>
          </a:solidFill>
          <a:latin typeface="Cambria Math"/>
          <a:ea typeface="微軟正黑體"/>
          <a:cs typeface="+mn-cs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Wingdings" panose="05000000000000000000" pitchFamily="2" charset="2"/>
        <a:buBlip>
          <a:blip r:embed="rId14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4pPr>
      <a:lvl5pPr marL="20574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5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06C6F06C-BDA9-495C-B457-F1A272C2B41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CD50967B-F07F-4490-80E8-482D55B41DB7}"/>
              </a:ext>
            </a:extLst>
          </p:cNvPr>
          <p:cNvSpPr/>
          <p:nvPr/>
        </p:nvSpPr>
        <p:spPr>
          <a:xfrm>
            <a:off x="971600" y="3573016"/>
            <a:ext cx="2952328" cy="576064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2839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DB5A43A1-9D89-494D-BBFC-FCD26C716F9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4" name="文字方塊 3">
            <a:extLst>
              <a:ext uri="{FF2B5EF4-FFF2-40B4-BE49-F238E27FC236}">
                <a16:creationId xmlns:a16="http://schemas.microsoft.com/office/drawing/2014/main" id="{AB0F08E9-0414-417B-A71A-0AC63C219511}"/>
              </a:ext>
            </a:extLst>
          </p:cNvPr>
          <p:cNvSpPr txBox="1"/>
          <p:nvPr/>
        </p:nvSpPr>
        <p:spPr>
          <a:xfrm>
            <a:off x="254000" y="635000"/>
            <a:ext cx="7874000" cy="738664"/>
          </a:xfrm>
          <a:prstGeom prst="rect">
            <a:avLst/>
          </a:prstGeom>
          <a:solidFill>
            <a:srgbClr val="FFFF00">
              <a:alpha val="50000"/>
            </a:srgbClr>
          </a:solidFill>
          <a:ln w="12700">
            <a:noFill/>
          </a:ln>
          <a:effectLst>
            <a:outerShdw blurRad="50800" dist="37717" dir="2700022" rotWithShape="0">
              <a:scrgbClr r="0" g="0" b="0">
                <a:alpha val="40000"/>
              </a:scrgbClr>
            </a:outerShdw>
          </a:effectLst>
        </p:spPr>
        <p:txBody>
          <a:bodyPr vert="horz" wrap="square" rtlCol="0">
            <a:spAutoFit/>
          </a:bodyPr>
          <a:lstStyle/>
          <a:p>
            <a:r>
              <a:rPr lang="en-US" altLang="zh-TW" sz="14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if (userName == null) {
   userName = "friend";
}</a:t>
            </a:r>
            <a:endParaRPr lang="zh-TW" altLang="en-US" sz="14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7019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508C239C-73AE-4D57-81A7-2473AD0A17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CF382FF1-F772-4E5F-9738-2C3871FA81AD}"/>
              </a:ext>
            </a:extLst>
          </p:cNvPr>
          <p:cNvSpPr/>
          <p:nvPr/>
        </p:nvSpPr>
        <p:spPr>
          <a:xfrm>
            <a:off x="683568" y="2924944"/>
            <a:ext cx="3312368" cy="432048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61042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19C1E5E5-81F2-4827-B27F-B48FE77768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5493E1A6-A2B3-4A84-9B0B-2EAA2FD2CAB2}"/>
              </a:ext>
            </a:extLst>
          </p:cNvPr>
          <p:cNvSpPr/>
          <p:nvPr/>
        </p:nvSpPr>
        <p:spPr>
          <a:xfrm>
            <a:off x="827584" y="4941168"/>
            <a:ext cx="3240360" cy="792088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27C4DB53-0081-45DD-AFE4-95EB3C3185B7}"/>
              </a:ext>
            </a:extLst>
          </p:cNvPr>
          <p:cNvSpPr txBox="1"/>
          <p:nvPr/>
        </p:nvSpPr>
        <p:spPr>
          <a:xfrm>
            <a:off x="4572000" y="5301208"/>
            <a:ext cx="1980029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移動到最後</a:t>
            </a:r>
          </a:p>
        </p:txBody>
      </p:sp>
    </p:spTree>
    <p:extLst>
      <p:ext uri="{BB962C8B-B14F-4D97-AF65-F5344CB8AC3E}">
        <p14:creationId xmlns:p14="http://schemas.microsoft.com/office/powerpoint/2010/main" val="884888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734224D0-326B-45CE-B268-A075B6E43F1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橢圓 1">
            <a:extLst>
              <a:ext uri="{FF2B5EF4-FFF2-40B4-BE49-F238E27FC236}">
                <a16:creationId xmlns:a16="http://schemas.microsoft.com/office/drawing/2014/main" id="{7D4E8CBD-7B53-4F1C-8269-A1FA59A87D7C}"/>
              </a:ext>
            </a:extLst>
          </p:cNvPr>
          <p:cNvSpPr/>
          <p:nvPr/>
        </p:nvSpPr>
        <p:spPr>
          <a:xfrm>
            <a:off x="381000" y="908720"/>
            <a:ext cx="1022648" cy="792088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9573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467D6020-E1A9-4E76-985E-AEB39E440B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F532CF8A-08CF-47F5-BD68-AB4ED7752002}"/>
              </a:ext>
            </a:extLst>
          </p:cNvPr>
          <p:cNvSpPr/>
          <p:nvPr/>
        </p:nvSpPr>
        <p:spPr>
          <a:xfrm>
            <a:off x="0" y="836712"/>
            <a:ext cx="3851920" cy="1728192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0824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AB95CF11-C345-4C84-9C08-3FAA16456EA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橢圓 1">
            <a:extLst>
              <a:ext uri="{FF2B5EF4-FFF2-40B4-BE49-F238E27FC236}">
                <a16:creationId xmlns:a16="http://schemas.microsoft.com/office/drawing/2014/main" id="{AA2C22FF-F7F4-4854-A3D6-781A960A4DF5}"/>
              </a:ext>
            </a:extLst>
          </p:cNvPr>
          <p:cNvSpPr/>
          <p:nvPr/>
        </p:nvSpPr>
        <p:spPr>
          <a:xfrm>
            <a:off x="1763688" y="1412776"/>
            <a:ext cx="864096" cy="792088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752717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DF311643-C43A-4C06-B8B5-DFB3E63530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669B4CDF-4153-4C8B-8839-9A633DFE8814}"/>
              </a:ext>
            </a:extLst>
          </p:cNvPr>
          <p:cNvSpPr/>
          <p:nvPr/>
        </p:nvSpPr>
        <p:spPr>
          <a:xfrm>
            <a:off x="1763688" y="2420888"/>
            <a:ext cx="1152128" cy="936104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357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13B0F91C-5912-4BB2-9FBF-953445B96B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864C6426-6404-4E83-A095-6D745710C3EA}"/>
              </a:ext>
            </a:extLst>
          </p:cNvPr>
          <p:cNvSpPr/>
          <p:nvPr/>
        </p:nvSpPr>
        <p:spPr>
          <a:xfrm>
            <a:off x="251520" y="908720"/>
            <a:ext cx="1296144" cy="720080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2388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0DB7C9C2-CF16-4B1D-996C-11217043F78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E6E8DE05-9947-461C-9B29-09845DA3C2B3}"/>
              </a:ext>
            </a:extLst>
          </p:cNvPr>
          <p:cNvSpPr/>
          <p:nvPr/>
        </p:nvSpPr>
        <p:spPr>
          <a:xfrm>
            <a:off x="827584" y="4149080"/>
            <a:ext cx="3456384" cy="864096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86082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B9D9516F-43AF-4B18-9588-7E7B2003BE0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8825D53E-93FA-4601-8F83-5C54780CDCC2}"/>
              </a:ext>
            </a:extLst>
          </p:cNvPr>
          <p:cNvSpPr/>
          <p:nvPr/>
        </p:nvSpPr>
        <p:spPr>
          <a:xfrm>
            <a:off x="683568" y="5013176"/>
            <a:ext cx="4608512" cy="792088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6630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8453CCD0-6142-48AA-8961-08CFF5D8908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1586185F-E1CB-4813-B656-523A03983EAD}"/>
              </a:ext>
            </a:extLst>
          </p:cNvPr>
          <p:cNvSpPr/>
          <p:nvPr/>
        </p:nvSpPr>
        <p:spPr>
          <a:xfrm>
            <a:off x="539552" y="2132856"/>
            <a:ext cx="7704856" cy="3960440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50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AD23E371-91AD-4C99-8C02-65822F51C79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EDDC5D5A-61D2-4CEF-87A0-4228E981389B}"/>
              </a:ext>
            </a:extLst>
          </p:cNvPr>
          <p:cNvSpPr/>
          <p:nvPr/>
        </p:nvSpPr>
        <p:spPr>
          <a:xfrm>
            <a:off x="467544" y="980728"/>
            <a:ext cx="936104" cy="648072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3783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6368D9BF-DF11-4774-B560-482BB7D78C9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EAFC6E44-A5B8-4100-A8D1-D2B66597A8BD}"/>
              </a:ext>
            </a:extLst>
          </p:cNvPr>
          <p:cNvSpPr/>
          <p:nvPr/>
        </p:nvSpPr>
        <p:spPr>
          <a:xfrm>
            <a:off x="5292080" y="1412776"/>
            <a:ext cx="1584176" cy="792088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1301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AFD38FE7-AC4C-4CB0-A77C-DAA8B139BE0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cxnSp>
        <p:nvCxnSpPr>
          <p:cNvPr id="4" name="直線單箭頭接點 3">
            <a:extLst>
              <a:ext uri="{FF2B5EF4-FFF2-40B4-BE49-F238E27FC236}">
                <a16:creationId xmlns:a16="http://schemas.microsoft.com/office/drawing/2014/main" id="{F567D0C0-93CD-48B6-B74D-2438DFE332A7}"/>
              </a:ext>
            </a:extLst>
          </p:cNvPr>
          <p:cNvCxnSpPr/>
          <p:nvPr/>
        </p:nvCxnSpPr>
        <p:spPr>
          <a:xfrm flipH="1" flipV="1">
            <a:off x="1691680" y="1916832"/>
            <a:ext cx="4032448" cy="201622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>
            <a:extLst>
              <a:ext uri="{FF2B5EF4-FFF2-40B4-BE49-F238E27FC236}">
                <a16:creationId xmlns:a16="http://schemas.microsoft.com/office/drawing/2014/main" id="{9CD05EA7-0539-4DB2-AB74-7FB7FA6579A2}"/>
              </a:ext>
            </a:extLst>
          </p:cNvPr>
          <p:cNvSpPr/>
          <p:nvPr/>
        </p:nvSpPr>
        <p:spPr>
          <a:xfrm>
            <a:off x="5652120" y="3573016"/>
            <a:ext cx="3024336" cy="504056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DC634A14-2459-4F3D-B031-7FC00F7E28AB}"/>
              </a:ext>
            </a:extLst>
          </p:cNvPr>
          <p:cNvSpPr txBox="1"/>
          <p:nvPr/>
        </p:nvSpPr>
        <p:spPr>
          <a:xfrm>
            <a:off x="6012160" y="3068960"/>
            <a:ext cx="1038811" cy="52322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error</a:t>
            </a:r>
            <a:endPara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04646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6A2A0975-A92B-4112-9412-AF5BAD50C3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9350D0C0-F2BB-4042-8F9F-CD9CC470E031}"/>
              </a:ext>
            </a:extLst>
          </p:cNvPr>
          <p:cNvSpPr/>
          <p:nvPr/>
        </p:nvSpPr>
        <p:spPr>
          <a:xfrm>
            <a:off x="179512" y="1052736"/>
            <a:ext cx="1944216" cy="1368152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03805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C00000"/>
          </a:solidFill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81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ln w="12700">
          <a:noFill/>
        </a:ln>
      </a:spPr>
      <a:bodyPr wrap="none" rtlCol="0">
        <a:spAutoFit/>
      </a:bodyPr>
      <a:lstStyle>
        <a:defPPr>
          <a:defRPr sz="2800" b="1" smtClean="0"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47321</TotalTime>
  <Words>11</Words>
  <Application>Microsoft Office PowerPoint</Application>
  <PresentationFormat>如螢幕大小 (4:3)</PresentationFormat>
  <Paragraphs>3</Paragraphs>
  <Slides>16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3" baseType="lpstr">
      <vt:lpstr>微軟正黑體</vt:lpstr>
      <vt:lpstr>新細明體</vt:lpstr>
      <vt:lpstr>Arial</vt:lpstr>
      <vt:lpstr>Calibri</vt:lpstr>
      <vt:lpstr>Cambria Math</vt:lpstr>
      <vt:lpstr>Wingdings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linchao</dc:creator>
  <cp:lastModifiedBy>Windows 使用者</cp:lastModifiedBy>
  <cp:revision>828</cp:revision>
  <dcterms:created xsi:type="dcterms:W3CDTF">2016-05-11T16:34:21Z</dcterms:created>
  <dcterms:modified xsi:type="dcterms:W3CDTF">2019-10-09T05:54:18Z</dcterms:modified>
</cp:coreProperties>
</file>