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63" r:id="rId3"/>
    <p:sldId id="294" r:id="rId4"/>
    <p:sldId id="301" r:id="rId5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D9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中等深淺樣式 2 - 輔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3C2FFA5D-87B4-456A-9821-1D502468CF0F}" styleName="佈景主題樣式 1 - 輔色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佈景主題樣式 1 - 輔色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佈景主題樣式 1 - 輔色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9D7B26C5-4107-4FEC-AEDC-1716B250A1EF}" styleName="淺色樣式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1010" autoAdjust="0"/>
  </p:normalViewPr>
  <p:slideViewPr>
    <p:cSldViewPr>
      <p:cViewPr varScale="1">
        <p:scale>
          <a:sx n="78" d="100"/>
          <a:sy n="78" d="100"/>
        </p:scale>
        <p:origin x="1622" y="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3134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6330A2-78FB-4DBA-9F87-F3CAA1EF5649}" type="datetimeFigureOut">
              <a:rPr lang="en-US" smtClean="0"/>
              <a:t>10/9/2019</a:t>
            </a:fld>
            <a:endParaRPr 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0927F2-BECD-424C-84EF-0182FEA839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0246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21C2D-D537-4C31-81D4-DEFCF47D152F}" type="datetimeFigureOut">
              <a:rPr lang="zh-TW" altLang="en-US" smtClean="0"/>
              <a:t>2019/10/9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923CC-A71C-4CD1-9C43-E0EC8CCAC778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ctrTitle"/>
          </p:nvPr>
        </p:nvSpPr>
        <p:spPr>
          <a:xfrm>
            <a:off x="838200" y="1125538"/>
            <a:ext cx="7772400" cy="1846262"/>
          </a:xfrm>
          <a:ln>
            <a:solidFill>
              <a:srgbClr val="000080"/>
            </a:solidFill>
            <a:miter lim="800000"/>
            <a:headEnd/>
            <a:tailEnd/>
          </a:ln>
        </p:spPr>
        <p:txBody>
          <a:bodyPr/>
          <a:lstStyle>
            <a:lvl1pPr>
              <a:defRPr/>
            </a:lvl1pPr>
          </a:lstStyle>
          <a:p>
            <a:pPr lvl="0"/>
            <a:endParaRPr lang="zh-TW" altLang="en-GB" noProof="0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900113" y="3213100"/>
            <a:ext cx="5943600" cy="2425700"/>
          </a:xfrm>
        </p:spPr>
        <p:txBody>
          <a:bodyPr/>
          <a:lstStyle>
            <a:lvl1pPr marL="0" indent="0">
              <a:defRPr/>
            </a:lvl1pPr>
            <a:lvl2pPr marL="457200" lvl="1" indent="0">
              <a:defRPr/>
            </a:lvl2pPr>
            <a:lvl3pPr marL="914400" lvl="2" indent="0">
              <a:defRPr/>
            </a:lvl3pPr>
            <a:lvl4pPr marL="1371600" lvl="3" indent="0">
              <a:defRPr/>
            </a:lvl4pPr>
          </a:lstStyle>
          <a:p>
            <a:pPr lvl="0"/>
            <a:r>
              <a:rPr lang="zh-TW" altLang="en-GB" noProof="0"/>
              <a:t>第二層</a:t>
            </a:r>
          </a:p>
          <a:p>
            <a:pPr lvl="1"/>
            <a:r>
              <a:rPr lang="zh-TW" altLang="en-GB" noProof="0"/>
              <a:t>第三層</a:t>
            </a:r>
          </a:p>
          <a:p>
            <a:pPr lvl="2"/>
            <a:r>
              <a:rPr lang="zh-TW" altLang="en-GB" noProof="0"/>
              <a:t>第四層</a:t>
            </a:r>
          </a:p>
          <a:p>
            <a:pPr lvl="3"/>
            <a:r>
              <a:rPr lang="zh-TW" altLang="en-GB" noProof="0"/>
              <a:t>第五層</a:t>
            </a:r>
          </a:p>
        </p:txBody>
      </p:sp>
    </p:spTree>
    <p:extLst>
      <p:ext uri="{BB962C8B-B14F-4D97-AF65-F5344CB8AC3E}">
        <p14:creationId xmlns:p14="http://schemas.microsoft.com/office/powerpoint/2010/main" val="21220683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836685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標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latin typeface="Cambria Math" panose="02040503050406030204" pitchFamily="18" charset="0"/>
                <a:ea typeface="微軟正黑體" panose="020B0604030504040204" pitchFamily="34" charset="-120"/>
              </a:defRPr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21C2D-D537-4C31-81D4-DEFCF47D152F}" type="datetimeFigureOut">
              <a:rPr lang="zh-TW" altLang="en-US" smtClean="0"/>
              <a:t>2019/10/9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923CC-A71C-4CD1-9C43-E0EC8CCAC778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7" name="文字版面配置區 6"/>
          <p:cNvSpPr>
            <a:spLocks noGrp="1"/>
          </p:cNvSpPr>
          <p:nvPr>
            <p:ph type="body" sz="quarter" idx="13"/>
          </p:nvPr>
        </p:nvSpPr>
        <p:spPr>
          <a:xfrm>
            <a:off x="395288" y="1268761"/>
            <a:ext cx="8353425" cy="5256584"/>
          </a:xfr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buFontTx/>
              <a:buNone/>
              <a:defRPr baseline="0">
                <a:latin typeface="Cambria Math" panose="02040503050406030204" pitchFamily="18" charset="0"/>
                <a:ea typeface="微軟正黑體" panose="020B0604030504040204" pitchFamily="34" charset="-120"/>
              </a:defRPr>
            </a:lvl1pPr>
            <a:lvl2pPr marL="457200" indent="0">
              <a:lnSpc>
                <a:spcPct val="150000"/>
              </a:lnSpc>
              <a:spcBef>
                <a:spcPts val="0"/>
              </a:spcBef>
              <a:buFontTx/>
              <a:buNone/>
              <a:defRPr baseline="0">
                <a:latin typeface="Cambria Math" panose="02040503050406030204" pitchFamily="18" charset="0"/>
                <a:ea typeface="微軟正黑體" panose="020B0604030504040204" pitchFamily="34" charset="-120"/>
              </a:defRPr>
            </a:lvl2pPr>
            <a:lvl3pPr marL="914400" indent="0">
              <a:lnSpc>
                <a:spcPct val="150000"/>
              </a:lnSpc>
              <a:spcBef>
                <a:spcPts val="0"/>
              </a:spcBef>
              <a:buFontTx/>
              <a:buNone/>
              <a:defRPr baseline="0">
                <a:latin typeface="Cambria Math" panose="02040503050406030204" pitchFamily="18" charset="0"/>
                <a:ea typeface="微軟正黑體" panose="020B0604030504040204" pitchFamily="34" charset="-120"/>
              </a:defRPr>
            </a:lvl3pPr>
            <a:lvl4pPr marL="1371600" indent="0">
              <a:lnSpc>
                <a:spcPct val="150000"/>
              </a:lnSpc>
              <a:spcBef>
                <a:spcPts val="0"/>
              </a:spcBef>
              <a:buFontTx/>
              <a:buNone/>
              <a:defRPr baseline="0">
                <a:latin typeface="Cambria Math" panose="02040503050406030204" pitchFamily="18" charset="0"/>
                <a:ea typeface="微軟正黑體" panose="020B0604030504040204" pitchFamily="34" charset="-120"/>
              </a:defRPr>
            </a:lvl4pPr>
            <a:lvl5pPr marL="1828800" indent="0">
              <a:lnSpc>
                <a:spcPct val="150000"/>
              </a:lnSpc>
              <a:spcBef>
                <a:spcPts val="0"/>
              </a:spcBef>
              <a:buFontTx/>
              <a:buNone/>
              <a:defRPr baseline="0">
                <a:latin typeface="Cambria Math" panose="02040503050406030204" pitchFamily="18" charset="0"/>
                <a:ea typeface="微軟正黑體" panose="020B0604030504040204" pitchFamily="34" charset="-120"/>
              </a:defRPr>
            </a:lvl5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</p:spTree>
    <p:extLst>
      <p:ext uri="{BB962C8B-B14F-4D97-AF65-F5344CB8AC3E}">
        <p14:creationId xmlns:p14="http://schemas.microsoft.com/office/powerpoint/2010/main" val="33429193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點段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latin typeface="Cambria Math" panose="02040503050406030204" pitchFamily="18" charset="0"/>
                <a:ea typeface="微軟正黑體" panose="020B0604030504040204" pitchFamily="34" charset="-120"/>
              </a:defRPr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21C2D-D537-4C31-81D4-DEFCF47D152F}" type="datetimeFigureOut">
              <a:rPr lang="zh-TW" altLang="en-US" smtClean="0"/>
              <a:t>2019/10/9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923CC-A71C-4CD1-9C43-E0EC8CCAC778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7" name="文字版面配置區 6"/>
          <p:cNvSpPr>
            <a:spLocks noGrp="1"/>
          </p:cNvSpPr>
          <p:nvPr>
            <p:ph type="body" sz="quarter" idx="13" hasCustomPrompt="1"/>
          </p:nvPr>
        </p:nvSpPr>
        <p:spPr>
          <a:xfrm>
            <a:off x="395288" y="1268761"/>
            <a:ext cx="8353425" cy="5256584"/>
          </a:xfrm>
        </p:spPr>
        <p:txBody>
          <a:bodyPr/>
          <a:lstStyle>
            <a:lvl1pPr marL="342900" marR="0" indent="-342900" algn="l" defTabSz="914400" rtl="0" eaLnBrk="0" fontAlgn="base" latinLnBrk="0" hangingPunct="0">
              <a:lnSpc>
                <a:spcPct val="150000"/>
              </a:lnSpc>
              <a:spcBef>
                <a:spcPts val="200"/>
              </a:spcBef>
              <a:spcAft>
                <a:spcPts val="200"/>
              </a:spcAft>
              <a:buClrTx/>
              <a:buSzPct val="80000"/>
              <a:buFont typeface="Wingdings" panose="05000000000000000000" pitchFamily="2" charset="2"/>
              <a:buBlip>
                <a:blip r:embed="rId2"/>
              </a:buBlip>
              <a:tabLst/>
              <a:defRPr baseline="0">
                <a:latin typeface="Cambria Math" panose="02040503050406030204" pitchFamily="18" charset="0"/>
                <a:ea typeface="微軟正黑體" panose="020B0604030504040204" pitchFamily="34" charset="-120"/>
              </a:defRPr>
            </a:lvl1pPr>
            <a:lvl2pPr marL="742950" marR="0" indent="-285750" algn="l" defTabSz="914400" rtl="0" eaLnBrk="0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Pct val="70000"/>
              <a:buFont typeface="Wingdings" panose="05000000000000000000" pitchFamily="2" charset="2"/>
              <a:buChar char="p"/>
              <a:tabLst/>
              <a:defRPr baseline="0">
                <a:latin typeface="Cambria Math" panose="02040503050406030204" pitchFamily="18" charset="0"/>
                <a:ea typeface="微軟正黑體" panose="020B0604030504040204" pitchFamily="34" charset="-120"/>
              </a:defRPr>
            </a:lvl2pPr>
            <a:lvl3pPr marL="1143000" marR="0" indent="-228600" algn="l" defTabSz="914400" rtl="0" eaLnBrk="0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Pct val="80000"/>
              <a:buFont typeface="Wingdings" panose="05000000000000000000" pitchFamily="2" charset="2"/>
              <a:buBlip>
                <a:blip r:embed="rId3"/>
              </a:buBlip>
              <a:tabLst/>
              <a:defRPr baseline="0">
                <a:latin typeface="Cambria Math" panose="02040503050406030204" pitchFamily="18" charset="0"/>
                <a:ea typeface="微軟正黑體" panose="020B0604030504040204" pitchFamily="34" charset="-120"/>
              </a:defRPr>
            </a:lvl3pPr>
            <a:lvl4pPr marL="1600200" marR="0" indent="-228600" algn="l" defTabSz="914400" rtl="0" eaLnBrk="0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Blip>
                <a:blip r:embed="rId4"/>
              </a:buBlip>
              <a:tabLst/>
              <a:defRPr baseline="0">
                <a:latin typeface="Cambria Math" panose="02040503050406030204" pitchFamily="18" charset="0"/>
                <a:ea typeface="微軟正黑體" panose="020B0604030504040204" pitchFamily="34" charset="-120"/>
              </a:defRPr>
            </a:lvl4pPr>
            <a:lvl5pPr marL="2057400" marR="0" indent="-228600" algn="l" defTabSz="914400" rtl="0" eaLnBrk="0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Pct val="80000"/>
              <a:buFont typeface="Wingdings" panose="05000000000000000000" pitchFamily="2" charset="2"/>
              <a:buBlip>
                <a:blip r:embed="rId5"/>
              </a:buBlip>
              <a:tabLst/>
              <a:defRPr baseline="0">
                <a:latin typeface="Cambria Math" panose="02040503050406030204" pitchFamily="18" charset="0"/>
                <a:ea typeface="微軟正黑體" panose="020B0604030504040204" pitchFamily="34" charset="-120"/>
              </a:defRPr>
            </a:lvl5pPr>
          </a:lstStyle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80000"/>
              <a:buFont typeface="Wingdings" panose="05000000000000000000" pitchFamily="2" charset="2"/>
              <a:buBlip>
                <a:blip r:embed="rId2"/>
              </a:buBlip>
              <a:tabLst/>
              <a:defRPr/>
            </a:pPr>
            <a:r>
              <a:rPr kumimoji="1" lang="zh-TW" altLang="en-GB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 Math" panose="02040503050406030204" pitchFamily="18" charset="0"/>
                <a:ea typeface="微軟正黑體" panose="020B0604030504040204" pitchFamily="34" charset="-120"/>
                <a:cs typeface="+mn-cs"/>
              </a:rPr>
              <a:t>按一下以編輯母片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70000"/>
              <a:buFont typeface="Wingdings" panose="05000000000000000000" pitchFamily="2" charset="2"/>
              <a:buChar char="p"/>
              <a:tabLst/>
              <a:defRPr/>
            </a:pPr>
            <a:r>
              <a:rPr kumimoji="1" lang="zh-TW" altLang="en-GB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 Math" panose="02040503050406030204" pitchFamily="18" charset="0"/>
                <a:ea typeface="微軟正黑體" panose="020B0604030504040204" pitchFamily="34" charset="-120"/>
                <a:cs typeface="+mn-cs"/>
              </a:rPr>
              <a:t>第二層</a:t>
            </a:r>
          </a:p>
          <a:p>
            <a:pPr marL="1143000" marR="0" lvl="2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80000"/>
              <a:buFont typeface="Wingdings" panose="05000000000000000000" pitchFamily="2" charset="2"/>
              <a:buBlip>
                <a:blip r:embed="rId3"/>
              </a:buBlip>
              <a:tabLst/>
              <a:defRPr/>
            </a:pPr>
            <a:r>
              <a:rPr kumimoji="1" lang="zh-TW" altLang="en-GB" sz="2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 Math" panose="02040503050406030204" pitchFamily="18" charset="0"/>
                <a:ea typeface="微軟正黑體" panose="020B0604030504040204" pitchFamily="34" charset="-120"/>
                <a:cs typeface="+mn-cs"/>
              </a:rPr>
              <a:t>第三層</a:t>
            </a:r>
          </a:p>
          <a:p>
            <a:pPr marL="1600200" marR="0" lvl="3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Blip>
                <a:blip r:embed="rId4"/>
              </a:buBlip>
              <a:tabLst/>
              <a:defRPr/>
            </a:pPr>
            <a:r>
              <a:rPr kumimoji="1" lang="zh-TW" altLang="en-GB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 Math" panose="02040503050406030204" pitchFamily="18" charset="0"/>
                <a:ea typeface="微軟正黑體" panose="020B0604030504040204" pitchFamily="34" charset="-120"/>
                <a:cs typeface="+mn-cs"/>
              </a:rPr>
              <a:t>第四層</a:t>
            </a:r>
          </a:p>
          <a:p>
            <a:pPr marL="2057400" marR="0" lvl="4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80000"/>
              <a:buFont typeface="Wingdings" panose="05000000000000000000" pitchFamily="2" charset="2"/>
              <a:buBlip>
                <a:blip r:embed="rId5"/>
              </a:buBlip>
              <a:tabLst/>
              <a:defRPr/>
            </a:pPr>
            <a:r>
              <a:rPr kumimoji="1" lang="zh-TW" altLang="en-GB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 Math" panose="02040503050406030204" pitchFamily="18" charset="0"/>
                <a:ea typeface="微軟正黑體" panose="020B0604030504040204" pitchFamily="34" charset="-120"/>
                <a:cs typeface="+mn-cs"/>
              </a:rPr>
              <a:t>第五層</a:t>
            </a:r>
          </a:p>
        </p:txBody>
      </p:sp>
    </p:spTree>
    <p:extLst>
      <p:ext uri="{BB962C8B-B14F-4D97-AF65-F5344CB8AC3E}">
        <p14:creationId xmlns:p14="http://schemas.microsoft.com/office/powerpoint/2010/main" val="7059658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21C2D-D537-4C31-81D4-DEFCF47D152F}" type="datetimeFigureOut">
              <a:rPr lang="zh-TW" altLang="en-US" smtClean="0"/>
              <a:t>2019/10/9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923CC-A71C-4CD1-9C43-E0EC8CCAC77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47492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文字無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字版面配置區 6"/>
          <p:cNvSpPr>
            <a:spLocks noGrp="1"/>
          </p:cNvSpPr>
          <p:nvPr>
            <p:ph type="body" sz="quarter" idx="10"/>
          </p:nvPr>
        </p:nvSpPr>
        <p:spPr>
          <a:xfrm>
            <a:off x="179388" y="260350"/>
            <a:ext cx="8640762" cy="6408738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900"/>
              </a:spcBef>
              <a:buFontTx/>
              <a:buNone/>
              <a:defRPr b="1">
                <a:solidFill>
                  <a:srgbClr val="0070C0"/>
                </a:solidFill>
              </a:defRPr>
            </a:lvl1pPr>
            <a:lvl2pPr marL="457200" indent="0">
              <a:lnSpc>
                <a:spcPct val="100000"/>
              </a:lnSpc>
              <a:spcBef>
                <a:spcPts val="900"/>
              </a:spcBef>
              <a:buFontTx/>
              <a:buNone/>
              <a:defRPr/>
            </a:lvl2pPr>
            <a:lvl3pPr marL="914400" indent="0">
              <a:lnSpc>
                <a:spcPct val="100000"/>
              </a:lnSpc>
              <a:spcBef>
                <a:spcPts val="900"/>
              </a:spcBef>
              <a:buFontTx/>
              <a:buNone/>
              <a:defRPr/>
            </a:lvl3pPr>
            <a:lvl4pPr marL="1371600" indent="0">
              <a:lnSpc>
                <a:spcPct val="100000"/>
              </a:lnSpc>
              <a:spcBef>
                <a:spcPts val="900"/>
              </a:spcBef>
              <a:buFontTx/>
              <a:buNone/>
              <a:defRPr/>
            </a:lvl4pPr>
            <a:lvl5pPr marL="1828800" indent="0">
              <a:lnSpc>
                <a:spcPct val="100000"/>
              </a:lnSpc>
              <a:spcBef>
                <a:spcPts val="900"/>
              </a:spcBef>
              <a:buFontTx/>
              <a:buNone/>
              <a:defRPr/>
            </a:lvl5pPr>
          </a:lstStyle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  <a:p>
            <a:pPr lvl="3"/>
            <a:r>
              <a:rPr lang="zh-TW" altLang="en-US" dirty="0"/>
              <a:t>第四層</a:t>
            </a:r>
          </a:p>
          <a:p>
            <a:pPr lvl="4"/>
            <a:r>
              <a:rPr lang="zh-TW" altLang="en-US" dirty="0"/>
              <a:t>第五層</a:t>
            </a:r>
          </a:p>
        </p:txBody>
      </p:sp>
    </p:spTree>
    <p:extLst>
      <p:ext uri="{BB962C8B-B14F-4D97-AF65-F5344CB8AC3E}">
        <p14:creationId xmlns:p14="http://schemas.microsoft.com/office/powerpoint/2010/main" val="9966559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欄文字無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字版面配置區 6"/>
          <p:cNvSpPr>
            <a:spLocks noGrp="1"/>
          </p:cNvSpPr>
          <p:nvPr>
            <p:ph type="body" sz="quarter" idx="10"/>
          </p:nvPr>
        </p:nvSpPr>
        <p:spPr>
          <a:xfrm>
            <a:off x="179388" y="260350"/>
            <a:ext cx="8640762" cy="6408738"/>
          </a:xfrm>
        </p:spPr>
        <p:txBody>
          <a:bodyPr numCol="2" spcCol="144000"/>
          <a:lstStyle>
            <a:lvl1pPr marL="0" indent="0">
              <a:lnSpc>
                <a:spcPct val="100000"/>
              </a:lnSpc>
              <a:spcBef>
                <a:spcPts val="900"/>
              </a:spcBef>
              <a:buFontTx/>
              <a:buNone/>
              <a:defRPr/>
            </a:lvl1pPr>
            <a:lvl2pPr marL="457200" indent="0">
              <a:lnSpc>
                <a:spcPct val="100000"/>
              </a:lnSpc>
              <a:spcBef>
                <a:spcPts val="900"/>
              </a:spcBef>
              <a:buFontTx/>
              <a:buNone/>
              <a:defRPr/>
            </a:lvl2pPr>
            <a:lvl3pPr marL="914400" indent="0">
              <a:lnSpc>
                <a:spcPct val="100000"/>
              </a:lnSpc>
              <a:spcBef>
                <a:spcPts val="900"/>
              </a:spcBef>
              <a:buFontTx/>
              <a:buNone/>
              <a:defRPr/>
            </a:lvl3pPr>
            <a:lvl4pPr marL="1371600" indent="0">
              <a:lnSpc>
                <a:spcPct val="100000"/>
              </a:lnSpc>
              <a:spcBef>
                <a:spcPts val="900"/>
              </a:spcBef>
              <a:buFontTx/>
              <a:buNone/>
              <a:defRPr/>
            </a:lvl4pPr>
            <a:lvl5pPr marL="1828800" indent="0">
              <a:lnSpc>
                <a:spcPct val="100000"/>
              </a:lnSpc>
              <a:spcBef>
                <a:spcPts val="900"/>
              </a:spcBef>
              <a:buFontTx/>
              <a:buNone/>
              <a:defRPr/>
            </a:lvl5pPr>
          </a:lstStyle>
          <a:p>
            <a:pPr lvl="0"/>
            <a:endParaRPr lang="en-US" altLang="zh-TW"/>
          </a:p>
        </p:txBody>
      </p:sp>
      <p:cxnSp>
        <p:nvCxnSpPr>
          <p:cNvPr id="3" name="直線接點 2"/>
          <p:cNvCxnSpPr>
            <a:stCxn id="7" idx="0"/>
            <a:endCxn id="7" idx="2"/>
          </p:cNvCxnSpPr>
          <p:nvPr userDrawn="1"/>
        </p:nvCxnSpPr>
        <p:spPr>
          <a:xfrm>
            <a:off x="4499769" y="260350"/>
            <a:ext cx="0" cy="6408738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80143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欄文字無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字版面配置區 6"/>
          <p:cNvSpPr>
            <a:spLocks noGrp="1"/>
          </p:cNvSpPr>
          <p:nvPr>
            <p:ph type="body" sz="quarter" idx="10"/>
          </p:nvPr>
        </p:nvSpPr>
        <p:spPr>
          <a:xfrm>
            <a:off x="179388" y="260350"/>
            <a:ext cx="8640762" cy="6408738"/>
          </a:xfrm>
        </p:spPr>
        <p:txBody>
          <a:bodyPr numCol="3" spcCol="144000"/>
          <a:lstStyle>
            <a:lvl1pPr marL="0" indent="0">
              <a:lnSpc>
                <a:spcPct val="100000"/>
              </a:lnSpc>
              <a:spcBef>
                <a:spcPts val="900"/>
              </a:spcBef>
              <a:buFontTx/>
              <a:buNone/>
              <a:defRPr/>
            </a:lvl1pPr>
            <a:lvl2pPr marL="457200" indent="0">
              <a:lnSpc>
                <a:spcPct val="100000"/>
              </a:lnSpc>
              <a:spcBef>
                <a:spcPts val="900"/>
              </a:spcBef>
              <a:buFontTx/>
              <a:buNone/>
              <a:defRPr/>
            </a:lvl2pPr>
            <a:lvl3pPr marL="914400" indent="0">
              <a:lnSpc>
                <a:spcPct val="100000"/>
              </a:lnSpc>
              <a:spcBef>
                <a:spcPts val="900"/>
              </a:spcBef>
              <a:buFontTx/>
              <a:buNone/>
              <a:defRPr/>
            </a:lvl3pPr>
            <a:lvl4pPr marL="1371600" indent="0">
              <a:lnSpc>
                <a:spcPct val="100000"/>
              </a:lnSpc>
              <a:spcBef>
                <a:spcPts val="900"/>
              </a:spcBef>
              <a:buFontTx/>
              <a:buNone/>
              <a:defRPr/>
            </a:lvl4pPr>
            <a:lvl5pPr marL="1828800" indent="0">
              <a:lnSpc>
                <a:spcPct val="100000"/>
              </a:lnSpc>
              <a:spcBef>
                <a:spcPts val="900"/>
              </a:spcBef>
              <a:buFontTx/>
              <a:buNone/>
              <a:defRPr/>
            </a:lvl5pPr>
          </a:lstStyle>
          <a:p>
            <a:pPr lvl="0"/>
            <a:endParaRPr lang="en-US" altLang="zh-TW"/>
          </a:p>
        </p:txBody>
      </p:sp>
      <p:cxnSp>
        <p:nvCxnSpPr>
          <p:cNvPr id="3" name="直線接點 2"/>
          <p:cNvCxnSpPr/>
          <p:nvPr userDrawn="1"/>
        </p:nvCxnSpPr>
        <p:spPr>
          <a:xfrm>
            <a:off x="3059832" y="260350"/>
            <a:ext cx="0" cy="6408738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線接點 3"/>
          <p:cNvCxnSpPr/>
          <p:nvPr userDrawn="1"/>
        </p:nvCxnSpPr>
        <p:spPr>
          <a:xfrm>
            <a:off x="5940152" y="260350"/>
            <a:ext cx="0" cy="6408738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80229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21C2D-D537-4C31-81D4-DEFCF47D152F}" type="datetimeFigureOut">
              <a:rPr lang="zh-TW" altLang="en-US" smtClean="0"/>
              <a:t>2019/10/9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923CC-A71C-4CD1-9C43-E0EC8CCAC778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8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none" baseline="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9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7571881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ic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21C2D-D537-4C31-81D4-DEFCF47D152F}" type="datetimeFigureOut">
              <a:rPr lang="zh-TW" altLang="en-US" smtClean="0"/>
              <a:t>2019/10/9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923CC-A71C-4CD1-9C43-E0EC8CCAC778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6" name="圖片版面配置區 5"/>
          <p:cNvSpPr>
            <a:spLocks noGrp="1"/>
          </p:cNvSpPr>
          <p:nvPr>
            <p:ph type="pic" idx="13"/>
          </p:nvPr>
        </p:nvSpPr>
        <p:spPr>
          <a:xfrm>
            <a:off x="381000" y="507999"/>
            <a:ext cx="8128000" cy="5842000"/>
          </a:xfrm>
        </p:spPr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559457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268760"/>
            <a:ext cx="8229600" cy="52565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80000"/>
              <a:buFont typeface="Wingdings" panose="05000000000000000000" pitchFamily="2" charset="2"/>
              <a:buBlip>
                <a:blip r:embed="rId12"/>
              </a:buBlip>
              <a:tabLst/>
              <a:defRPr/>
            </a:pPr>
            <a:r>
              <a:rPr kumimoji="1" lang="zh-TW" altLang="en-GB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 Math" panose="02040503050406030204" pitchFamily="18" charset="0"/>
                <a:ea typeface="微軟正黑體" panose="020B0604030504040204" pitchFamily="34" charset="-120"/>
                <a:cs typeface="+mn-cs"/>
              </a:rPr>
              <a:t>按一下以編輯母片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70000"/>
              <a:buFont typeface="Wingdings" panose="05000000000000000000" pitchFamily="2" charset="2"/>
              <a:buChar char="p"/>
              <a:tabLst/>
              <a:defRPr/>
            </a:pPr>
            <a:r>
              <a:rPr kumimoji="1" lang="zh-TW" altLang="en-GB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 Math" panose="02040503050406030204" pitchFamily="18" charset="0"/>
                <a:ea typeface="微軟正黑體" panose="020B0604030504040204" pitchFamily="34" charset="-120"/>
              </a:rPr>
              <a:t>第二層</a:t>
            </a:r>
          </a:p>
          <a:p>
            <a:pPr marL="1143000" marR="0" lvl="2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80000"/>
              <a:buFont typeface="Wingdings" panose="05000000000000000000" pitchFamily="2" charset="2"/>
              <a:buBlip>
                <a:blip r:embed="rId13"/>
              </a:buBlip>
              <a:tabLst/>
              <a:defRPr/>
            </a:pPr>
            <a:r>
              <a:rPr kumimoji="1" lang="zh-TW" altLang="en-GB" sz="2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 Math" panose="02040503050406030204" pitchFamily="18" charset="0"/>
                <a:ea typeface="微軟正黑體" panose="020B0604030504040204" pitchFamily="34" charset="-120"/>
              </a:rPr>
              <a:t>第三層</a:t>
            </a:r>
          </a:p>
          <a:p>
            <a:pPr marL="1600200" marR="0" lvl="3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Blip>
                <a:blip r:embed="rId14"/>
              </a:buBlip>
              <a:tabLst/>
              <a:defRPr/>
            </a:pPr>
            <a:r>
              <a:rPr kumimoji="1" lang="zh-TW" altLang="en-GB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 Math" panose="02040503050406030204" pitchFamily="18" charset="0"/>
                <a:ea typeface="微軟正黑體" panose="020B0604030504040204" pitchFamily="34" charset="-120"/>
              </a:rPr>
              <a:t>第四層</a:t>
            </a:r>
          </a:p>
          <a:p>
            <a:pPr marL="2057400" marR="0" lvl="4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80000"/>
              <a:buFont typeface="Wingdings" panose="05000000000000000000" pitchFamily="2" charset="2"/>
              <a:buBlip>
                <a:blip r:embed="rId15"/>
              </a:buBlip>
              <a:tabLst/>
              <a:defRPr/>
            </a:pPr>
            <a:r>
              <a:rPr kumimoji="1" lang="zh-TW" altLang="en-GB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 Math" panose="02040503050406030204" pitchFamily="18" charset="0"/>
                <a:ea typeface="微軟正黑體" panose="020B0604030504040204" pitchFamily="34" charset="-120"/>
              </a:rPr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221C2D-D537-4C31-81D4-DEFCF47D152F}" type="datetimeFigureOut">
              <a:rPr lang="zh-TW" altLang="en-US" smtClean="0"/>
              <a:t>2019/10/9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7923CC-A71C-4CD1-9C43-E0EC8CCAC77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11282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55" r:id="rId2"/>
    <p:sldLayoutId id="2147483664" r:id="rId3"/>
    <p:sldLayoutId id="2147483654" r:id="rId4"/>
    <p:sldLayoutId id="2147483658" r:id="rId5"/>
    <p:sldLayoutId id="2147483662" r:id="rId6"/>
    <p:sldLayoutId id="2147483663" r:id="rId7"/>
    <p:sldLayoutId id="2147483656" r:id="rId8"/>
    <p:sldLayoutId id="2147483659" r:id="rId9"/>
    <p:sldLayoutId id="2147483660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000000"/>
          </a:solidFill>
          <a:latin typeface="Cambria Math"/>
          <a:ea typeface="微軟正黑體"/>
          <a:cs typeface="+mj-cs"/>
        </a:defRPr>
      </a:lvl1pPr>
    </p:titleStyle>
    <p:bodyStyle>
      <a:lvl1pPr marL="342900" marR="0" indent="-342900" algn="l" defTabSz="914400" rtl="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lrTx/>
        <a:buSzPct val="80000"/>
        <a:buFont typeface="Wingdings" panose="05000000000000000000" pitchFamily="2" charset="2"/>
        <a:buBlip>
          <a:blip r:embed="rId12"/>
        </a:buBlip>
        <a:tabLst/>
        <a:defRPr sz="3200" kern="1200">
          <a:solidFill>
            <a:srgbClr val="000000"/>
          </a:solidFill>
          <a:latin typeface="Cambria Math"/>
          <a:ea typeface="微軟正黑體"/>
          <a:cs typeface="+mn-cs"/>
        </a:defRPr>
      </a:lvl1pPr>
      <a:lvl2pPr marL="742950" marR="0" indent="-285750" algn="l" defTabSz="914400" rtl="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lrTx/>
        <a:buSzPct val="70000"/>
        <a:buFont typeface="Wingdings" panose="05000000000000000000" pitchFamily="2" charset="2"/>
        <a:buChar char="p"/>
        <a:tabLst/>
        <a:defRPr sz="2800" kern="1200">
          <a:solidFill>
            <a:srgbClr val="000000"/>
          </a:solidFill>
          <a:latin typeface="Cambria Math"/>
          <a:ea typeface="微軟正黑體"/>
          <a:cs typeface="+mn-cs"/>
        </a:defRPr>
      </a:lvl2pPr>
      <a:lvl3pPr marL="1143000" marR="0" indent="-228600" algn="l" defTabSz="914400" rtl="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lrTx/>
        <a:buSzPct val="80000"/>
        <a:buFont typeface="Wingdings" panose="05000000000000000000" pitchFamily="2" charset="2"/>
        <a:buBlip>
          <a:blip r:embed="rId13"/>
        </a:buBlip>
        <a:tabLst/>
        <a:defRPr sz="2400" kern="1200">
          <a:solidFill>
            <a:srgbClr val="000000"/>
          </a:solidFill>
          <a:latin typeface="Cambria Math"/>
          <a:ea typeface="微軟正黑體"/>
          <a:cs typeface="+mn-cs"/>
        </a:defRPr>
      </a:lvl3pPr>
      <a:lvl4pPr marL="1600200" marR="0" indent="-228600" algn="l" defTabSz="914400" rtl="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Wingdings" panose="05000000000000000000" pitchFamily="2" charset="2"/>
        <a:buBlip>
          <a:blip r:embed="rId14"/>
        </a:buBlip>
        <a:tabLst/>
        <a:defRPr sz="2000" kern="1200">
          <a:solidFill>
            <a:srgbClr val="000000"/>
          </a:solidFill>
          <a:latin typeface="Cambria Math"/>
          <a:ea typeface="微軟正黑體"/>
          <a:cs typeface="+mn-cs"/>
        </a:defRPr>
      </a:lvl4pPr>
      <a:lvl5pPr marL="2057400" marR="0" indent="-228600" algn="l" defTabSz="914400" rtl="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lrTx/>
        <a:buSzPct val="80000"/>
        <a:buFont typeface="Wingdings" panose="05000000000000000000" pitchFamily="2" charset="2"/>
        <a:buBlip>
          <a:blip r:embed="rId15"/>
        </a:buBlip>
        <a:tabLst/>
        <a:defRPr sz="2000" kern="1200">
          <a:solidFill>
            <a:srgbClr val="000000"/>
          </a:solidFill>
          <a:latin typeface="Cambria Math"/>
          <a:ea typeface="微軟正黑體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2">
            <a:extLst>
              <a:ext uri="{FF2B5EF4-FFF2-40B4-BE49-F238E27FC236}">
                <a16:creationId xmlns:a16="http://schemas.microsoft.com/office/drawing/2014/main" id="{DECF439A-6957-486B-9BD0-71986AA5B82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508000"/>
            <a:ext cx="8128000" cy="5842000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:a16="http://schemas.microsoft.com/office/drawing/2014/main" id="{1806A5A1-E82F-4AC0-8063-ABC20944AB32}"/>
              </a:ext>
            </a:extLst>
          </p:cNvPr>
          <p:cNvSpPr/>
          <p:nvPr/>
        </p:nvSpPr>
        <p:spPr>
          <a:xfrm>
            <a:off x="251520" y="980728"/>
            <a:ext cx="2016224" cy="720080"/>
          </a:xfrm>
          <a:prstGeom prst="rect">
            <a:avLst/>
          </a:prstGeom>
          <a:noFill/>
          <a:ln w="38100">
            <a:solidFill>
              <a:srgbClr val="C00000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881878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2">
            <a:extLst>
              <a:ext uri="{FF2B5EF4-FFF2-40B4-BE49-F238E27FC236}">
                <a16:creationId xmlns:a16="http://schemas.microsoft.com/office/drawing/2014/main" id="{C89C370E-3514-4CEE-8B6F-935CC98BAA2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508000"/>
            <a:ext cx="8128000" cy="5842000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:a16="http://schemas.microsoft.com/office/drawing/2014/main" id="{EF39A606-3D34-4F06-833E-F62A0667C5B5}"/>
              </a:ext>
            </a:extLst>
          </p:cNvPr>
          <p:cNvSpPr/>
          <p:nvPr/>
        </p:nvSpPr>
        <p:spPr>
          <a:xfrm>
            <a:off x="251520" y="980728"/>
            <a:ext cx="2376264" cy="1152128"/>
          </a:xfrm>
          <a:prstGeom prst="rect">
            <a:avLst/>
          </a:prstGeom>
          <a:noFill/>
          <a:ln w="38100">
            <a:solidFill>
              <a:srgbClr val="C00000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839173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2">
            <a:extLst>
              <a:ext uri="{FF2B5EF4-FFF2-40B4-BE49-F238E27FC236}">
                <a16:creationId xmlns:a16="http://schemas.microsoft.com/office/drawing/2014/main" id="{347858FF-99B3-4466-A6A5-5848794256D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508000"/>
            <a:ext cx="8128000" cy="5842000"/>
          </a:xfrm>
          <a:prstGeom prst="rect">
            <a:avLst/>
          </a:prstGeom>
        </p:spPr>
      </p:pic>
      <p:cxnSp>
        <p:nvCxnSpPr>
          <p:cNvPr id="4" name="直線單箭頭接點 3">
            <a:extLst>
              <a:ext uri="{FF2B5EF4-FFF2-40B4-BE49-F238E27FC236}">
                <a16:creationId xmlns:a16="http://schemas.microsoft.com/office/drawing/2014/main" id="{F55DD9E1-6BEC-40A5-9177-F70A834B2E7B}"/>
              </a:ext>
            </a:extLst>
          </p:cNvPr>
          <p:cNvCxnSpPr/>
          <p:nvPr/>
        </p:nvCxnSpPr>
        <p:spPr>
          <a:xfrm flipH="1" flipV="1">
            <a:off x="683568" y="1268760"/>
            <a:ext cx="720080" cy="165618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單箭頭接點 5">
            <a:extLst>
              <a:ext uri="{FF2B5EF4-FFF2-40B4-BE49-F238E27FC236}">
                <a16:creationId xmlns:a16="http://schemas.microsoft.com/office/drawing/2014/main" id="{161E5DA5-40D7-4D7A-976F-4BA0FE7CFCDE}"/>
              </a:ext>
            </a:extLst>
          </p:cNvPr>
          <p:cNvCxnSpPr/>
          <p:nvPr/>
        </p:nvCxnSpPr>
        <p:spPr>
          <a:xfrm flipV="1">
            <a:off x="1547664" y="1628800"/>
            <a:ext cx="0" cy="122413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橢圓 6">
            <a:extLst>
              <a:ext uri="{FF2B5EF4-FFF2-40B4-BE49-F238E27FC236}">
                <a16:creationId xmlns:a16="http://schemas.microsoft.com/office/drawing/2014/main" id="{F48E88A8-12E8-4B48-94CE-237BF0A5BD39}"/>
              </a:ext>
            </a:extLst>
          </p:cNvPr>
          <p:cNvSpPr/>
          <p:nvPr/>
        </p:nvSpPr>
        <p:spPr>
          <a:xfrm>
            <a:off x="7164288" y="2924944"/>
            <a:ext cx="1440160" cy="1728192"/>
          </a:xfrm>
          <a:prstGeom prst="ellipse">
            <a:avLst/>
          </a:prstGeom>
          <a:noFill/>
          <a:ln w="38100">
            <a:solidFill>
              <a:srgbClr val="C00000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179241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2">
            <a:extLst>
              <a:ext uri="{FF2B5EF4-FFF2-40B4-BE49-F238E27FC236}">
                <a16:creationId xmlns:a16="http://schemas.microsoft.com/office/drawing/2014/main" id="{C79FD801-64C3-4E7B-9BD8-DC659B905F1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508000"/>
            <a:ext cx="8128000" cy="5842000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:a16="http://schemas.microsoft.com/office/drawing/2014/main" id="{3BA7CD21-8291-4FEB-9356-B04B27367B52}"/>
              </a:ext>
            </a:extLst>
          </p:cNvPr>
          <p:cNvSpPr/>
          <p:nvPr/>
        </p:nvSpPr>
        <p:spPr>
          <a:xfrm>
            <a:off x="899592" y="3789040"/>
            <a:ext cx="2376264" cy="1296144"/>
          </a:xfrm>
          <a:prstGeom prst="rect">
            <a:avLst/>
          </a:prstGeom>
          <a:noFill/>
          <a:ln w="38100">
            <a:solidFill>
              <a:srgbClr val="C00000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5" name="直線單箭頭接點 4">
            <a:extLst>
              <a:ext uri="{FF2B5EF4-FFF2-40B4-BE49-F238E27FC236}">
                <a16:creationId xmlns:a16="http://schemas.microsoft.com/office/drawing/2014/main" id="{48BBA0C7-1D3A-4322-998D-4D063613463D}"/>
              </a:ext>
            </a:extLst>
          </p:cNvPr>
          <p:cNvCxnSpPr/>
          <p:nvPr/>
        </p:nvCxnSpPr>
        <p:spPr>
          <a:xfrm flipH="1" flipV="1">
            <a:off x="899592" y="1772816"/>
            <a:ext cx="792088" cy="180020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10509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38100">
          <a:solidFill>
            <a:srgbClr val="C00000"/>
          </a:solidFill>
          <a:tailEnd type="triangle" w="med" len="med"/>
        </a:ln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  <a:lnDef>
      <a:spPr>
        <a:ln w="381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solidFill>
          <a:schemeClr val="bg1">
            <a:lumMod val="85000"/>
          </a:schemeClr>
        </a:solidFill>
        <a:ln w="12700">
          <a:noFill/>
        </a:ln>
      </a:spPr>
      <a:bodyPr wrap="none" rtlCol="0">
        <a:spAutoFit/>
      </a:bodyPr>
      <a:lstStyle>
        <a:defPPr>
          <a:defRPr sz="2800" b="1" smtClean="0">
            <a:latin typeface="微軟正黑體" panose="020B0604030504040204" pitchFamily="34" charset="-120"/>
            <a:ea typeface="微軟正黑體" panose="020B0604030504040204" pitchFamily="34" charset="-12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47316</TotalTime>
  <Words>0</Words>
  <Application>Microsoft Office PowerPoint</Application>
  <PresentationFormat>如螢幕大小 (4:3)</PresentationFormat>
  <Paragraphs>0</Paragraphs>
  <Slides>4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6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4</vt:i4>
      </vt:variant>
    </vt:vector>
  </HeadingPairs>
  <TitlesOfParts>
    <vt:vector size="11" baseType="lpstr">
      <vt:lpstr>微軟正黑體</vt:lpstr>
      <vt:lpstr>新細明體</vt:lpstr>
      <vt:lpstr>Arial</vt:lpstr>
      <vt:lpstr>Calibri</vt:lpstr>
      <vt:lpstr>Cambria Math</vt:lpstr>
      <vt:lpstr>Wingdings</vt:lpstr>
      <vt:lpstr>Office 佈景主題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linchao</dc:creator>
  <cp:lastModifiedBy>Windows 使用者</cp:lastModifiedBy>
  <cp:revision>828</cp:revision>
  <dcterms:created xsi:type="dcterms:W3CDTF">2016-05-11T16:34:21Z</dcterms:created>
  <dcterms:modified xsi:type="dcterms:W3CDTF">2019-10-09T05:25:17Z</dcterms:modified>
</cp:coreProperties>
</file>