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286" r:id="rId5"/>
    <p:sldId id="258" r:id="rId6"/>
    <p:sldId id="287" r:id="rId7"/>
    <p:sldId id="290" r:id="rId8"/>
    <p:sldId id="291" r:id="rId9"/>
    <p:sldId id="292" r:id="rId10"/>
    <p:sldId id="288" r:id="rId11"/>
    <p:sldId id="289" r:id="rId12"/>
    <p:sldId id="259" r:id="rId13"/>
    <p:sldId id="267" r:id="rId14"/>
    <p:sldId id="260" r:id="rId15"/>
    <p:sldId id="263" r:id="rId16"/>
    <p:sldId id="271" r:id="rId17"/>
    <p:sldId id="276" r:id="rId18"/>
    <p:sldId id="268" r:id="rId19"/>
    <p:sldId id="261" r:id="rId20"/>
    <p:sldId id="266" r:id="rId21"/>
    <p:sldId id="265" r:id="rId22"/>
    <p:sldId id="264" r:id="rId23"/>
    <p:sldId id="269" r:id="rId24"/>
    <p:sldId id="277" r:id="rId25"/>
    <p:sldId id="270" r:id="rId26"/>
    <p:sldId id="273" r:id="rId27"/>
    <p:sldId id="262" r:id="rId28"/>
    <p:sldId id="275" r:id="rId29"/>
    <p:sldId id="274" r:id="rId30"/>
    <p:sldId id="278" r:id="rId31"/>
    <p:sldId id="272" r:id="rId32"/>
    <p:sldId id="280" r:id="rId33"/>
    <p:sldId id="279" r:id="rId34"/>
    <p:sldId id="282" r:id="rId35"/>
    <p:sldId id="283" r:id="rId36"/>
    <p:sldId id="284" r:id="rId37"/>
    <p:sldId id="285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1"/>
    <a:srgbClr val="F1F1F1"/>
    <a:srgbClr val="ED4022"/>
    <a:srgbClr val="1B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9608" autoAdjust="0"/>
  </p:normalViewPr>
  <p:slideViewPr>
    <p:cSldViewPr snapToGrid="0" showGuides="1">
      <p:cViewPr varScale="1">
        <p:scale>
          <a:sx n="92" d="100"/>
          <a:sy n="92" d="100"/>
        </p:scale>
        <p:origin x="114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B4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56-4BD2-B6EE-E48C18F07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4"/>
        <c:overlap val="100"/>
        <c:axId val="-187576688"/>
        <c:axId val="-187585936"/>
      </c:barChart>
      <c:catAx>
        <c:axId val="-18757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TW"/>
          </a:p>
        </c:txPr>
        <c:crossAx val="-187585936"/>
        <c:crosses val="autoZero"/>
        <c:auto val="1"/>
        <c:lblAlgn val="ctr"/>
        <c:lblOffset val="100"/>
        <c:noMultiLvlLbl val="0"/>
      </c:catAx>
      <c:valAx>
        <c:axId val="-18758593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87576688"/>
        <c:crosses val="autoZero"/>
        <c:crossBetween val="between"/>
      </c:valAx>
      <c:spPr>
        <a:solidFill>
          <a:srgbClr val="F1F1F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79FB6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ED-400A-AE50-F0EAE7DC5556}"/>
              </c:ext>
            </c:extLst>
          </c:dPt>
          <c:dPt>
            <c:idx val="1"/>
            <c:bubble3D val="0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ED-400A-AE50-F0EAE7DC555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ED-400A-AE50-F0EAE7DC5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086782409901"/>
          <c:y val="1.29887263991262E-2"/>
          <c:w val="0.60316615795107698"/>
          <c:h val="0.904749339739742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 w="19050">
              <a:solidFill>
                <a:srgbClr val="002B41"/>
              </a:solidFill>
            </a:ln>
          </c:spPr>
          <c:dPt>
            <c:idx val="0"/>
            <c:bubble3D val="0"/>
            <c:spPr>
              <a:noFill/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5-4041-A412-78A6F06BB54B}"/>
              </c:ext>
            </c:extLst>
          </c:dPt>
          <c:dPt>
            <c:idx val="1"/>
            <c:bubble3D val="0"/>
            <c:spPr>
              <a:solidFill>
                <a:srgbClr val="002B41"/>
              </a:solidFill>
              <a:ln w="19050">
                <a:solidFill>
                  <a:srgbClr val="002B4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5-4041-A412-78A6F06BB54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95-4041-A412-78A6F06BB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2B41"/>
            </a:solidFill>
            <a:ln>
              <a:solidFill>
                <a:srgbClr val="002B41"/>
              </a:solidFill>
            </a:ln>
            <a:effectLst>
              <a:outerShdw blurRad="635000" dist="2540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A8C-449B-B55E-5074769C6543}"/>
              </c:ext>
            </c:extLst>
          </c:dPt>
          <c:dPt>
            <c:idx val="2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8C-449B-B55E-5074769C6543}"/>
              </c:ext>
            </c:extLst>
          </c:dPt>
          <c:dPt>
            <c:idx val="4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8C-449B-B55E-5074769C6543}"/>
              </c:ext>
            </c:extLst>
          </c:dPt>
          <c:dPt>
            <c:idx val="6"/>
            <c:invertIfNegative val="0"/>
            <c:bubble3D val="0"/>
            <c:spPr>
              <a:solidFill>
                <a:srgbClr val="002B41"/>
              </a:solidFill>
              <a:ln>
                <a:solidFill>
                  <a:srgbClr val="002B41"/>
                </a:solidFill>
              </a:ln>
              <a:effectLst>
                <a:outerShdw blurRad="635000" dist="254000" dir="2700000" algn="t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8C-449B-B55E-5074769C6543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A8C-449B-B55E-5074769C6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-22"/>
        <c:axId val="-187583216"/>
        <c:axId val="-187572336"/>
      </c:barChart>
      <c:catAx>
        <c:axId val="-1875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1F1F1"/>
          </a:solidFill>
          <a:ln w="9525" cap="flat" cmpd="sng" algn="ctr">
            <a:solidFill>
              <a:srgbClr val="002B4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TW"/>
          </a:p>
        </c:txPr>
        <c:crossAx val="-187572336"/>
        <c:crosses val="autoZero"/>
        <c:auto val="1"/>
        <c:lblAlgn val="ctr"/>
        <c:lblOffset val="100"/>
        <c:noMultiLvlLbl val="0"/>
      </c:catAx>
      <c:valAx>
        <c:axId val="-18757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B41">
                  <a:alpha val="20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rgbClr val="F1F1F1"/>
          </a:solidFill>
          <a:ln>
            <a:solidFill>
              <a:srgbClr val="002B4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TW"/>
          </a:p>
        </c:txPr>
        <c:crossAx val="-187583216"/>
        <c:crosses val="autoZero"/>
        <c:crossBetween val="between"/>
      </c:valAx>
      <c:spPr>
        <a:noFill/>
        <a:ln>
          <a:solidFill>
            <a:srgbClr val="F1F1F1">
              <a:alpha val="2000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F1F1F1"/>
      </a:solidFill>
    </a:ln>
    <a:effectLst/>
  </c:spPr>
  <c:txPr>
    <a:bodyPr/>
    <a:lstStyle/>
    <a:p>
      <a:pPr>
        <a:defRPr lang="zh-CN">
          <a:solidFill>
            <a:schemeClr val="bg1">
              <a:lumMod val="9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EDEB-74DD-4590-ADB0-3BDFBC7AA6C1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3DD-9C8A-432D-8FD9-15B0804A3E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5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043DD-9C8A-432D-8FD9-15B0804A3EB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73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96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5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8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96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5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0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7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9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9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5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22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3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485DF-3FAB-45E9-A642-7745AB3E3AFD}" type="datetimeFigureOut">
              <a:rPr lang="zh-CN" altLang="en-US" smtClean="0"/>
              <a:t>2019/1/9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E56-5081-45C8-9882-C35F39B69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0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40874" y="2480149"/>
            <a:ext cx="592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高雄市</a:t>
            </a:r>
            <a:r>
              <a:rPr lang="en-US" altLang="zh-TW" sz="4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TW" altLang="en-US" sz="4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黨市長</a:t>
            </a:r>
            <a:r>
              <a:rPr lang="zh-TW" altLang="en-US" sz="4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候選人選舉</a:t>
            </a:r>
            <a:r>
              <a:rPr lang="zh-TW" altLang="en-US" sz="4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造勢活動路線安排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0873" y="6056366"/>
            <a:ext cx="23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</a:t>
            </a:r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0874" y="4605925"/>
            <a:ext cx="32075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data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40873" y="4505178"/>
            <a:ext cx="4506667" cy="118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指導教授：黃山琿 博士</a:t>
            </a:r>
          </a:p>
          <a:p>
            <a:pPr>
              <a:lnSpc>
                <a:spcPct val="130000"/>
              </a:lnSpc>
            </a:pPr>
            <a:r>
              <a:rPr lang="zh-TW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報告人</a:t>
            </a:r>
            <a:r>
              <a:rPr lang="zh-TW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蔡佩倚 </a:t>
            </a:r>
            <a:r>
              <a:rPr lang="en-US" altLang="zh-TW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F107115101</a:t>
            </a:r>
          </a:p>
          <a:p>
            <a:pPr>
              <a:lnSpc>
                <a:spcPct val="130000"/>
              </a:lnSpc>
            </a:pPr>
            <a:r>
              <a:rPr lang="en-US" altLang="zh-TW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TW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石宜蘋 </a:t>
            </a:r>
            <a:r>
              <a:rPr lang="en-US" altLang="zh-TW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F107115113</a:t>
            </a:r>
          </a:p>
          <a:p>
            <a:pPr>
              <a:lnSpc>
                <a:spcPct val="130000"/>
              </a:lnSpc>
            </a:pPr>
            <a:r>
              <a:rPr lang="en-US" altLang="zh-TW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TW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胡</a:t>
            </a:r>
            <a:r>
              <a:rPr lang="zh-TW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雅評 </a:t>
            </a:r>
            <a:r>
              <a:rPr lang="en-US" altLang="zh-TW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F107115114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TW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結果與建議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698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研究背景與目的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4376084" y="4231473"/>
            <a:ext cx="2462967" cy="1943318"/>
          </a:xfrm>
          <a:custGeom>
            <a:avLst/>
            <a:gdLst>
              <a:gd name="T0" fmla="*/ 134 w 608"/>
              <a:gd name="T1" fmla="*/ 0 h 480"/>
              <a:gd name="T2" fmla="*/ 136 w 608"/>
              <a:gd name="T3" fmla="*/ 2 h 480"/>
              <a:gd name="T4" fmla="*/ 118 w 608"/>
              <a:gd name="T5" fmla="*/ 78 h 480"/>
              <a:gd name="T6" fmla="*/ 91 w 608"/>
              <a:gd name="T7" fmla="*/ 291 h 480"/>
              <a:gd name="T8" fmla="*/ 317 w 608"/>
              <a:gd name="T9" fmla="*/ 355 h 480"/>
              <a:gd name="T10" fmla="*/ 482 w 608"/>
              <a:gd name="T11" fmla="*/ 187 h 480"/>
              <a:gd name="T12" fmla="*/ 512 w 608"/>
              <a:gd name="T13" fmla="*/ 128 h 480"/>
              <a:gd name="T14" fmla="*/ 473 w 608"/>
              <a:gd name="T15" fmla="*/ 115 h 480"/>
              <a:gd name="T16" fmla="*/ 576 w 608"/>
              <a:gd name="T17" fmla="*/ 20 h 480"/>
              <a:gd name="T18" fmla="*/ 608 w 608"/>
              <a:gd name="T19" fmla="*/ 154 h 480"/>
              <a:gd name="T20" fmla="*/ 603 w 608"/>
              <a:gd name="T21" fmla="*/ 155 h 480"/>
              <a:gd name="T22" fmla="*/ 546 w 608"/>
              <a:gd name="T23" fmla="*/ 183 h 480"/>
              <a:gd name="T24" fmla="*/ 355 w 608"/>
              <a:gd name="T25" fmla="*/ 397 h 480"/>
              <a:gd name="T26" fmla="*/ 7 w 608"/>
              <a:gd name="T27" fmla="*/ 211 h 480"/>
              <a:gd name="T28" fmla="*/ 134 w 608"/>
              <a:gd name="T29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480">
                <a:moveTo>
                  <a:pt x="134" y="0"/>
                </a:moveTo>
                <a:cubicBezTo>
                  <a:pt x="135" y="1"/>
                  <a:pt x="136" y="2"/>
                  <a:pt x="136" y="2"/>
                </a:cubicBezTo>
                <a:cubicBezTo>
                  <a:pt x="148" y="32"/>
                  <a:pt x="147" y="53"/>
                  <a:pt x="118" y="78"/>
                </a:cubicBezTo>
                <a:cubicBezTo>
                  <a:pt x="53" y="133"/>
                  <a:pt x="45" y="224"/>
                  <a:pt x="91" y="291"/>
                </a:cubicBezTo>
                <a:cubicBezTo>
                  <a:pt x="144" y="367"/>
                  <a:pt x="237" y="394"/>
                  <a:pt x="317" y="355"/>
                </a:cubicBezTo>
                <a:cubicBezTo>
                  <a:pt x="392" y="319"/>
                  <a:pt x="443" y="258"/>
                  <a:pt x="482" y="187"/>
                </a:cubicBezTo>
                <a:cubicBezTo>
                  <a:pt x="492" y="168"/>
                  <a:pt x="501" y="149"/>
                  <a:pt x="512" y="128"/>
                </a:cubicBezTo>
                <a:cubicBezTo>
                  <a:pt x="498" y="123"/>
                  <a:pt x="487" y="120"/>
                  <a:pt x="473" y="115"/>
                </a:cubicBezTo>
                <a:cubicBezTo>
                  <a:pt x="507" y="83"/>
                  <a:pt x="540" y="53"/>
                  <a:pt x="576" y="20"/>
                </a:cubicBezTo>
                <a:cubicBezTo>
                  <a:pt x="587" y="68"/>
                  <a:pt x="598" y="111"/>
                  <a:pt x="608" y="154"/>
                </a:cubicBezTo>
                <a:cubicBezTo>
                  <a:pt x="604" y="155"/>
                  <a:pt x="603" y="156"/>
                  <a:pt x="603" y="155"/>
                </a:cubicBezTo>
                <a:cubicBezTo>
                  <a:pt x="563" y="146"/>
                  <a:pt x="564" y="146"/>
                  <a:pt x="546" y="183"/>
                </a:cubicBezTo>
                <a:cubicBezTo>
                  <a:pt x="503" y="273"/>
                  <a:pt x="443" y="348"/>
                  <a:pt x="355" y="397"/>
                </a:cubicBezTo>
                <a:cubicBezTo>
                  <a:pt x="206" y="480"/>
                  <a:pt x="20" y="381"/>
                  <a:pt x="7" y="211"/>
                </a:cubicBezTo>
                <a:cubicBezTo>
                  <a:pt x="0" y="130"/>
                  <a:pt x="63" y="26"/>
                  <a:pt x="134" y="0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5335933" y="3778390"/>
            <a:ext cx="2377075" cy="2164490"/>
          </a:xfrm>
          <a:custGeom>
            <a:avLst/>
            <a:gdLst>
              <a:gd name="T0" fmla="*/ 0 w 587"/>
              <a:gd name="T1" fmla="*/ 91 h 535"/>
              <a:gd name="T2" fmla="*/ 98 w 587"/>
              <a:gd name="T3" fmla="*/ 0 h 535"/>
              <a:gd name="T4" fmla="*/ 104 w 587"/>
              <a:gd name="T5" fmla="*/ 5 h 535"/>
              <a:gd name="T6" fmla="*/ 150 w 587"/>
              <a:gd name="T7" fmla="*/ 36 h 535"/>
              <a:gd name="T8" fmla="*/ 411 w 587"/>
              <a:gd name="T9" fmla="*/ 79 h 535"/>
              <a:gd name="T10" fmla="*/ 478 w 587"/>
              <a:gd name="T11" fmla="*/ 466 h 535"/>
              <a:gd name="T12" fmla="*/ 245 w 587"/>
              <a:gd name="T13" fmla="*/ 506 h 535"/>
              <a:gd name="T14" fmla="*/ 216 w 587"/>
              <a:gd name="T15" fmla="*/ 493 h 535"/>
              <a:gd name="T16" fmla="*/ 203 w 587"/>
              <a:gd name="T17" fmla="*/ 484 h 535"/>
              <a:gd name="T18" fmla="*/ 237 w 587"/>
              <a:gd name="T19" fmla="*/ 451 h 535"/>
              <a:gd name="T20" fmla="*/ 255 w 587"/>
              <a:gd name="T21" fmla="*/ 452 h 535"/>
              <a:gd name="T22" fmla="*/ 349 w 587"/>
              <a:gd name="T23" fmla="*/ 466 h 535"/>
              <a:gd name="T24" fmla="*/ 490 w 587"/>
              <a:gd name="T25" fmla="*/ 248 h 535"/>
              <a:gd name="T26" fmla="*/ 358 w 587"/>
              <a:gd name="T27" fmla="*/ 116 h 535"/>
              <a:gd name="T28" fmla="*/ 137 w 587"/>
              <a:gd name="T29" fmla="*/ 92 h 535"/>
              <a:gd name="T30" fmla="*/ 127 w 587"/>
              <a:gd name="T31" fmla="*/ 95 h 535"/>
              <a:gd name="T32" fmla="*/ 131 w 587"/>
              <a:gd name="T33" fmla="*/ 131 h 535"/>
              <a:gd name="T34" fmla="*/ 0 w 587"/>
              <a:gd name="T35" fmla="*/ 9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7" h="535">
                <a:moveTo>
                  <a:pt x="0" y="91"/>
                </a:moveTo>
                <a:cubicBezTo>
                  <a:pt x="35" y="59"/>
                  <a:pt x="67" y="29"/>
                  <a:pt x="98" y="0"/>
                </a:cubicBezTo>
                <a:cubicBezTo>
                  <a:pt x="101" y="2"/>
                  <a:pt x="103" y="3"/>
                  <a:pt x="104" y="5"/>
                </a:cubicBezTo>
                <a:cubicBezTo>
                  <a:pt x="115" y="38"/>
                  <a:pt x="115" y="39"/>
                  <a:pt x="150" y="36"/>
                </a:cubicBezTo>
                <a:cubicBezTo>
                  <a:pt x="241" y="29"/>
                  <a:pt x="328" y="40"/>
                  <a:pt x="411" y="79"/>
                </a:cubicBezTo>
                <a:cubicBezTo>
                  <a:pt x="584" y="161"/>
                  <a:pt x="587" y="364"/>
                  <a:pt x="478" y="466"/>
                </a:cubicBezTo>
                <a:cubicBezTo>
                  <a:pt x="411" y="529"/>
                  <a:pt x="330" y="535"/>
                  <a:pt x="245" y="506"/>
                </a:cubicBezTo>
                <a:cubicBezTo>
                  <a:pt x="235" y="503"/>
                  <a:pt x="225" y="498"/>
                  <a:pt x="216" y="493"/>
                </a:cubicBezTo>
                <a:cubicBezTo>
                  <a:pt x="211" y="491"/>
                  <a:pt x="208" y="488"/>
                  <a:pt x="203" y="484"/>
                </a:cubicBezTo>
                <a:cubicBezTo>
                  <a:pt x="214" y="472"/>
                  <a:pt x="225" y="460"/>
                  <a:pt x="237" y="451"/>
                </a:cubicBezTo>
                <a:cubicBezTo>
                  <a:pt x="240" y="448"/>
                  <a:pt x="249" y="451"/>
                  <a:pt x="255" y="452"/>
                </a:cubicBezTo>
                <a:cubicBezTo>
                  <a:pt x="286" y="457"/>
                  <a:pt x="318" y="468"/>
                  <a:pt x="349" y="466"/>
                </a:cubicBezTo>
                <a:cubicBezTo>
                  <a:pt x="472" y="455"/>
                  <a:pt x="513" y="330"/>
                  <a:pt x="490" y="248"/>
                </a:cubicBezTo>
                <a:cubicBezTo>
                  <a:pt x="472" y="180"/>
                  <a:pt x="422" y="140"/>
                  <a:pt x="358" y="116"/>
                </a:cubicBezTo>
                <a:cubicBezTo>
                  <a:pt x="286" y="88"/>
                  <a:pt x="213" y="84"/>
                  <a:pt x="137" y="92"/>
                </a:cubicBezTo>
                <a:cubicBezTo>
                  <a:pt x="134" y="93"/>
                  <a:pt x="131" y="94"/>
                  <a:pt x="127" y="95"/>
                </a:cubicBezTo>
                <a:cubicBezTo>
                  <a:pt x="128" y="106"/>
                  <a:pt x="129" y="116"/>
                  <a:pt x="131" y="131"/>
                </a:cubicBezTo>
                <a:cubicBezTo>
                  <a:pt x="87" y="118"/>
                  <a:pt x="46" y="105"/>
                  <a:pt x="0" y="91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947269" y="2835721"/>
            <a:ext cx="1911108" cy="2570332"/>
          </a:xfrm>
          <a:custGeom>
            <a:avLst/>
            <a:gdLst>
              <a:gd name="T0" fmla="*/ 226 w 472"/>
              <a:gd name="T1" fmla="*/ 635 h 635"/>
              <a:gd name="T2" fmla="*/ 104 w 472"/>
              <a:gd name="T3" fmla="*/ 597 h 635"/>
              <a:gd name="T4" fmla="*/ 108 w 472"/>
              <a:gd name="T5" fmla="*/ 589 h 635"/>
              <a:gd name="T6" fmla="*/ 108 w 472"/>
              <a:gd name="T7" fmla="*/ 533 h 635"/>
              <a:gd name="T8" fmla="*/ 84 w 472"/>
              <a:gd name="T9" fmla="*/ 502 h 635"/>
              <a:gd name="T10" fmla="*/ 20 w 472"/>
              <a:gd name="T11" fmla="*/ 327 h 635"/>
              <a:gd name="T12" fmla="*/ 177 w 472"/>
              <a:gd name="T13" fmla="*/ 41 h 635"/>
              <a:gd name="T14" fmla="*/ 457 w 472"/>
              <a:gd name="T15" fmla="*/ 181 h 635"/>
              <a:gd name="T16" fmla="*/ 467 w 472"/>
              <a:gd name="T17" fmla="*/ 261 h 635"/>
              <a:gd name="T18" fmla="*/ 414 w 472"/>
              <a:gd name="T19" fmla="*/ 223 h 635"/>
              <a:gd name="T20" fmla="*/ 134 w 472"/>
              <a:gd name="T21" fmla="*/ 121 h 635"/>
              <a:gd name="T22" fmla="*/ 69 w 472"/>
              <a:gd name="T23" fmla="*/ 306 h 635"/>
              <a:gd name="T24" fmla="*/ 123 w 472"/>
              <a:gd name="T25" fmla="*/ 459 h 635"/>
              <a:gd name="T26" fmla="*/ 154 w 472"/>
              <a:gd name="T27" fmla="*/ 508 h 635"/>
              <a:gd name="T28" fmla="*/ 183 w 472"/>
              <a:gd name="T29" fmla="*/ 516 h 635"/>
              <a:gd name="T30" fmla="*/ 206 w 472"/>
              <a:gd name="T31" fmla="*/ 528 h 635"/>
              <a:gd name="T32" fmla="*/ 222 w 472"/>
              <a:gd name="T33" fmla="*/ 610 h 635"/>
              <a:gd name="T34" fmla="*/ 226 w 472"/>
              <a:gd name="T35" fmla="*/ 63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2" h="635">
                <a:moveTo>
                  <a:pt x="226" y="635"/>
                </a:moveTo>
                <a:cubicBezTo>
                  <a:pt x="183" y="622"/>
                  <a:pt x="144" y="609"/>
                  <a:pt x="104" y="597"/>
                </a:cubicBezTo>
                <a:cubicBezTo>
                  <a:pt x="106" y="593"/>
                  <a:pt x="107" y="590"/>
                  <a:pt x="108" y="589"/>
                </a:cubicBezTo>
                <a:cubicBezTo>
                  <a:pt x="131" y="566"/>
                  <a:pt x="131" y="557"/>
                  <a:pt x="108" y="533"/>
                </a:cubicBezTo>
                <a:cubicBezTo>
                  <a:pt x="99" y="524"/>
                  <a:pt x="90" y="514"/>
                  <a:pt x="84" y="502"/>
                </a:cubicBezTo>
                <a:cubicBezTo>
                  <a:pt x="57" y="446"/>
                  <a:pt x="29" y="390"/>
                  <a:pt x="20" y="327"/>
                </a:cubicBezTo>
                <a:cubicBezTo>
                  <a:pt x="0" y="194"/>
                  <a:pt x="49" y="86"/>
                  <a:pt x="177" y="41"/>
                </a:cubicBezTo>
                <a:cubicBezTo>
                  <a:pt x="294" y="0"/>
                  <a:pt x="418" y="62"/>
                  <a:pt x="457" y="181"/>
                </a:cubicBezTo>
                <a:cubicBezTo>
                  <a:pt x="465" y="207"/>
                  <a:pt x="472" y="233"/>
                  <a:pt x="467" y="261"/>
                </a:cubicBezTo>
                <a:cubicBezTo>
                  <a:pt x="432" y="263"/>
                  <a:pt x="421" y="253"/>
                  <a:pt x="414" y="223"/>
                </a:cubicBezTo>
                <a:cubicBezTo>
                  <a:pt x="383" y="75"/>
                  <a:pt x="235" y="44"/>
                  <a:pt x="134" y="121"/>
                </a:cubicBezTo>
                <a:cubicBezTo>
                  <a:pt x="73" y="169"/>
                  <a:pt x="62" y="235"/>
                  <a:pt x="69" y="306"/>
                </a:cubicBezTo>
                <a:cubicBezTo>
                  <a:pt x="75" y="361"/>
                  <a:pt x="98" y="411"/>
                  <a:pt x="123" y="459"/>
                </a:cubicBezTo>
                <a:cubicBezTo>
                  <a:pt x="131" y="477"/>
                  <a:pt x="143" y="493"/>
                  <a:pt x="154" y="508"/>
                </a:cubicBezTo>
                <a:cubicBezTo>
                  <a:pt x="161" y="518"/>
                  <a:pt x="170" y="523"/>
                  <a:pt x="183" y="516"/>
                </a:cubicBezTo>
                <a:cubicBezTo>
                  <a:pt x="200" y="506"/>
                  <a:pt x="203" y="509"/>
                  <a:pt x="206" y="528"/>
                </a:cubicBezTo>
                <a:cubicBezTo>
                  <a:pt x="211" y="555"/>
                  <a:pt x="217" y="582"/>
                  <a:pt x="222" y="610"/>
                </a:cubicBezTo>
                <a:cubicBezTo>
                  <a:pt x="223" y="617"/>
                  <a:pt x="224" y="624"/>
                  <a:pt x="226" y="635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3008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396599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5899" y="4661461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219490" y="4231473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2059" y="1922539"/>
            <a:ext cx="270420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475650" y="149255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研究背景與目的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 rot="2700000">
            <a:off x="4378802" y="2654529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rot="8100000">
            <a:off x="4375997" y="2651725"/>
            <a:ext cx="3419578" cy="1548942"/>
          </a:xfrm>
          <a:prstGeom prst="ellipse">
            <a:avLst/>
          </a:prstGeom>
          <a:noFill/>
          <a:ln w="19050" cap="rnd">
            <a:solidFill>
              <a:srgbClr val="002B4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rgbClr val="002B41"/>
              </a:solidFill>
            </a:endParaRPr>
          </a:p>
        </p:txBody>
      </p:sp>
      <p:sp>
        <p:nvSpPr>
          <p:cNvPr id="15" name="流程图: 决策 14"/>
          <p:cNvSpPr/>
          <p:nvPr/>
        </p:nvSpPr>
        <p:spPr>
          <a:xfrm>
            <a:off x="5339202" y="1432577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流程图: 决策 15"/>
          <p:cNvSpPr/>
          <p:nvPr/>
        </p:nvSpPr>
        <p:spPr>
          <a:xfrm>
            <a:off x="6644859" y="2738234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流程图: 决策 16"/>
          <p:cNvSpPr/>
          <p:nvPr/>
        </p:nvSpPr>
        <p:spPr>
          <a:xfrm>
            <a:off x="5383481" y="3999612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流程图: 决策 17"/>
          <p:cNvSpPr/>
          <p:nvPr/>
        </p:nvSpPr>
        <p:spPr>
          <a:xfrm>
            <a:off x="4066961" y="2704819"/>
            <a:ext cx="1496604" cy="1496604"/>
          </a:xfrm>
          <a:prstGeom prst="flowChartDecision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979908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79908" y="45219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7979908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79908" y="20696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478421" y="41218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7698" y="45219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2478421" y="166955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127698" y="2069668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1088504" y="2102360"/>
            <a:ext cx="2127697" cy="212769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3743059" y="2102360"/>
            <a:ext cx="2127697" cy="212769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angle 6"/>
          <p:cNvSpPr/>
          <p:nvPr/>
        </p:nvSpPr>
        <p:spPr>
          <a:xfrm>
            <a:off x="6377350" y="2104049"/>
            <a:ext cx="2127697" cy="21276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9092696" y="2104049"/>
            <a:ext cx="2127697" cy="212769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388697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16525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3915231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43059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6599204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27032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9264868" y="4009787"/>
            <a:ext cx="1733670" cy="400110"/>
          </a:xfrm>
          <a:prstGeom prst="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20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092696" y="4766302"/>
            <a:ext cx="2078015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稻壳儿小白白(http://dwz.cn/Wu2UP)"/>
          <p:cNvSpPr>
            <a:spLocks noChangeArrowheads="1"/>
          </p:cNvSpPr>
          <p:nvPr/>
        </p:nvSpPr>
        <p:spPr bwMode="auto">
          <a:xfrm flipV="1">
            <a:off x="2146223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>
            <a:spLocks noChangeArrowheads="1"/>
          </p:cNvSpPr>
          <p:nvPr/>
        </p:nvSpPr>
        <p:spPr bwMode="auto">
          <a:xfrm flipV="1">
            <a:off x="5662539" y="15439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>
            <a:spLocks noChangeArrowheads="1"/>
          </p:cNvSpPr>
          <p:nvPr/>
        </p:nvSpPr>
        <p:spPr bwMode="auto">
          <a:xfrm flipV="1">
            <a:off x="9158280" y="15439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稻壳儿小白白(http://dwz.cn/Wu2UP)"/>
          <p:cNvSpPr>
            <a:spLocks noChangeArrowheads="1"/>
          </p:cNvSpPr>
          <p:nvPr/>
        </p:nvSpPr>
        <p:spPr bwMode="auto">
          <a:xfrm flipV="1">
            <a:off x="2146223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>
            <a:spLocks noChangeArrowheads="1"/>
          </p:cNvSpPr>
          <p:nvPr/>
        </p:nvSpPr>
        <p:spPr bwMode="auto">
          <a:xfrm flipV="1">
            <a:off x="5662539" y="3906137"/>
            <a:ext cx="862013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稻壳儿小白白(http://dwz.cn/Wu2UP)"/>
          <p:cNvSpPr>
            <a:spLocks noChangeArrowheads="1"/>
          </p:cNvSpPr>
          <p:nvPr/>
        </p:nvSpPr>
        <p:spPr bwMode="auto">
          <a:xfrm flipV="1">
            <a:off x="9158280" y="3906137"/>
            <a:ext cx="860425" cy="862012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ru-RU" altLang="en-US" sz="28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/>
          <p:nvPr/>
        </p:nvSpPr>
        <p:spPr bwMode="auto">
          <a:xfrm>
            <a:off x="9382117" y="4139499"/>
            <a:ext cx="412750" cy="369888"/>
          </a:xfrm>
          <a:custGeom>
            <a:avLst/>
            <a:gdLst>
              <a:gd name="T0" fmla="*/ 305537980 w 497"/>
              <a:gd name="T1" fmla="*/ 48581956 h 444"/>
              <a:gd name="T2" fmla="*/ 305537980 w 497"/>
              <a:gd name="T3" fmla="*/ 48581956 h 444"/>
              <a:gd name="T4" fmla="*/ 293813222 w 497"/>
              <a:gd name="T5" fmla="*/ 48581956 h 444"/>
              <a:gd name="T6" fmla="*/ 293813222 w 497"/>
              <a:gd name="T7" fmla="*/ 307452738 h 444"/>
              <a:gd name="T8" fmla="*/ 305537980 w 497"/>
              <a:gd name="T9" fmla="*/ 307452738 h 444"/>
              <a:gd name="T10" fmla="*/ 342092515 w 497"/>
              <a:gd name="T11" fmla="*/ 276221362 h 444"/>
              <a:gd name="T12" fmla="*/ 342092515 w 497"/>
              <a:gd name="T13" fmla="*/ 86058942 h 444"/>
              <a:gd name="T14" fmla="*/ 305537980 w 497"/>
              <a:gd name="T15" fmla="*/ 48581956 h 444"/>
              <a:gd name="T16" fmla="*/ 0 w 497"/>
              <a:gd name="T17" fmla="*/ 86058942 h 444"/>
              <a:gd name="T18" fmla="*/ 0 w 497"/>
              <a:gd name="T19" fmla="*/ 86058942 h 444"/>
              <a:gd name="T20" fmla="*/ 0 w 497"/>
              <a:gd name="T21" fmla="*/ 276221362 h 444"/>
              <a:gd name="T22" fmla="*/ 36554535 w 497"/>
              <a:gd name="T23" fmla="*/ 307452738 h 444"/>
              <a:gd name="T24" fmla="*/ 48968594 w 497"/>
              <a:gd name="T25" fmla="*/ 307452738 h 444"/>
              <a:gd name="T26" fmla="*/ 48968594 w 497"/>
              <a:gd name="T27" fmla="*/ 48581956 h 444"/>
              <a:gd name="T28" fmla="*/ 36554535 w 497"/>
              <a:gd name="T29" fmla="*/ 48581956 h 444"/>
              <a:gd name="T30" fmla="*/ 0 w 497"/>
              <a:gd name="T31" fmla="*/ 86058942 h 444"/>
              <a:gd name="T32" fmla="*/ 232429740 w 497"/>
              <a:gd name="T33" fmla="*/ 18044536 h 444"/>
              <a:gd name="T34" fmla="*/ 232429740 w 497"/>
              <a:gd name="T35" fmla="*/ 18044536 h 444"/>
              <a:gd name="T36" fmla="*/ 171046258 w 497"/>
              <a:gd name="T37" fmla="*/ 0 h 444"/>
              <a:gd name="T38" fmla="*/ 110352076 w 497"/>
              <a:gd name="T39" fmla="*/ 18044536 h 444"/>
              <a:gd name="T40" fmla="*/ 110352076 w 497"/>
              <a:gd name="T41" fmla="*/ 48581956 h 444"/>
              <a:gd name="T42" fmla="*/ 73798371 w 497"/>
              <a:gd name="T43" fmla="*/ 48581956 h 444"/>
              <a:gd name="T44" fmla="*/ 73798371 w 497"/>
              <a:gd name="T45" fmla="*/ 307452738 h 444"/>
              <a:gd name="T46" fmla="*/ 268983445 w 497"/>
              <a:gd name="T47" fmla="*/ 307452738 h 444"/>
              <a:gd name="T48" fmla="*/ 268983445 w 497"/>
              <a:gd name="T49" fmla="*/ 48581956 h 444"/>
              <a:gd name="T50" fmla="*/ 232429740 w 497"/>
              <a:gd name="T51" fmla="*/ 48581956 h 444"/>
              <a:gd name="T52" fmla="*/ 232429740 w 497"/>
              <a:gd name="T53" fmla="*/ 18044536 h 444"/>
              <a:gd name="T54" fmla="*/ 207599962 w 497"/>
              <a:gd name="T55" fmla="*/ 48581956 h 444"/>
              <a:gd name="T56" fmla="*/ 207599962 w 497"/>
              <a:gd name="T57" fmla="*/ 48581956 h 444"/>
              <a:gd name="T58" fmla="*/ 134491722 w 497"/>
              <a:gd name="T59" fmla="*/ 48581956 h 444"/>
              <a:gd name="T60" fmla="*/ 134491722 w 497"/>
              <a:gd name="T61" fmla="*/ 30537420 h 444"/>
              <a:gd name="T62" fmla="*/ 171046258 w 497"/>
              <a:gd name="T63" fmla="*/ 18044536 h 444"/>
              <a:gd name="T64" fmla="*/ 207599962 w 497"/>
              <a:gd name="T65" fmla="*/ 30537420 h 444"/>
              <a:gd name="T66" fmla="*/ 207599962 w 497"/>
              <a:gd name="T67" fmla="*/ 48581956 h 4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稻壳儿小白白(http://dwz.cn/Wu2UP)"/>
          <p:cNvSpPr/>
          <p:nvPr/>
        </p:nvSpPr>
        <p:spPr bwMode="auto">
          <a:xfrm>
            <a:off x="2392286" y="4198237"/>
            <a:ext cx="369887" cy="311150"/>
          </a:xfrm>
          <a:custGeom>
            <a:avLst/>
            <a:gdLst>
              <a:gd name="T0" fmla="*/ 301204649 w 444"/>
              <a:gd name="T1" fmla="*/ 148218346 h 373"/>
              <a:gd name="T2" fmla="*/ 301204649 w 444"/>
              <a:gd name="T3" fmla="*/ 148218346 h 373"/>
              <a:gd name="T4" fmla="*/ 245683277 w 444"/>
              <a:gd name="T5" fmla="*/ 18788288 h 373"/>
              <a:gd name="T6" fmla="*/ 221392365 w 444"/>
              <a:gd name="T7" fmla="*/ 0 h 373"/>
              <a:gd name="T8" fmla="*/ 86058709 w 444"/>
              <a:gd name="T9" fmla="*/ 0 h 373"/>
              <a:gd name="T10" fmla="*/ 55521372 w 444"/>
              <a:gd name="T11" fmla="*/ 18788288 h 373"/>
              <a:gd name="T12" fmla="*/ 6246425 w 444"/>
              <a:gd name="T13" fmla="*/ 148218346 h 373"/>
              <a:gd name="T14" fmla="*/ 0 w 444"/>
              <a:gd name="T15" fmla="*/ 178836174 h 373"/>
              <a:gd name="T16" fmla="*/ 12492017 w 444"/>
              <a:gd name="T17" fmla="*/ 240071828 h 373"/>
              <a:gd name="T18" fmla="*/ 31231292 w 444"/>
              <a:gd name="T19" fmla="*/ 258860116 h 373"/>
              <a:gd name="T20" fmla="*/ 276913737 w 444"/>
              <a:gd name="T21" fmla="*/ 258860116 h 373"/>
              <a:gd name="T22" fmla="*/ 294959057 w 444"/>
              <a:gd name="T23" fmla="*/ 240071828 h 373"/>
              <a:gd name="T24" fmla="*/ 307451074 w 444"/>
              <a:gd name="T25" fmla="*/ 178836174 h 373"/>
              <a:gd name="T26" fmla="*/ 301204649 w 444"/>
              <a:gd name="T27" fmla="*/ 148218346 h 373"/>
              <a:gd name="T28" fmla="*/ 276913737 w 444"/>
              <a:gd name="T29" fmla="*/ 191361421 h 373"/>
              <a:gd name="T30" fmla="*/ 276913737 w 444"/>
              <a:gd name="T31" fmla="*/ 191361421 h 373"/>
              <a:gd name="T32" fmla="*/ 276913737 w 444"/>
              <a:gd name="T33" fmla="*/ 215717042 h 373"/>
              <a:gd name="T34" fmla="*/ 258175294 w 444"/>
              <a:gd name="T35" fmla="*/ 234504496 h 373"/>
              <a:gd name="T36" fmla="*/ 49275780 w 444"/>
              <a:gd name="T37" fmla="*/ 234504496 h 373"/>
              <a:gd name="T38" fmla="*/ 31231292 w 444"/>
              <a:gd name="T39" fmla="*/ 215717042 h 373"/>
              <a:gd name="T40" fmla="*/ 24290912 w 444"/>
              <a:gd name="T41" fmla="*/ 191361421 h 373"/>
              <a:gd name="T42" fmla="*/ 43029355 w 444"/>
              <a:gd name="T43" fmla="*/ 172573133 h 373"/>
              <a:gd name="T44" fmla="*/ 264421720 w 444"/>
              <a:gd name="T45" fmla="*/ 172573133 h 373"/>
              <a:gd name="T46" fmla="*/ 276913737 w 444"/>
              <a:gd name="T47" fmla="*/ 191361421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稻壳儿小白白(http://dwz.cn/Wu2UP)"/>
          <p:cNvSpPr/>
          <p:nvPr/>
        </p:nvSpPr>
        <p:spPr bwMode="auto">
          <a:xfrm>
            <a:off x="5880027" y="4179187"/>
            <a:ext cx="376237" cy="384175"/>
          </a:xfrm>
          <a:custGeom>
            <a:avLst/>
            <a:gdLst>
              <a:gd name="T0" fmla="*/ 190536572 w 452"/>
              <a:gd name="T1" fmla="*/ 208133043 h 462"/>
              <a:gd name="T2" fmla="*/ 190536572 w 452"/>
              <a:gd name="T3" fmla="*/ 208133043 h 462"/>
              <a:gd name="T4" fmla="*/ 300701596 w 452"/>
              <a:gd name="T5" fmla="*/ 17978060 h 462"/>
              <a:gd name="T6" fmla="*/ 300701596 w 452"/>
              <a:gd name="T7" fmla="*/ 12446605 h 462"/>
              <a:gd name="T8" fmla="*/ 294466216 w 452"/>
              <a:gd name="T9" fmla="*/ 12446605 h 462"/>
              <a:gd name="T10" fmla="*/ 110165024 w 452"/>
              <a:gd name="T11" fmla="*/ 123081521 h 462"/>
              <a:gd name="T12" fmla="*/ 6235379 w 452"/>
              <a:gd name="T13" fmla="*/ 208133043 h 462"/>
              <a:gd name="T14" fmla="*/ 24249806 w 452"/>
              <a:gd name="T15" fmla="*/ 226802950 h 462"/>
              <a:gd name="T16" fmla="*/ 60972036 w 452"/>
              <a:gd name="T17" fmla="*/ 214356345 h 462"/>
              <a:gd name="T18" fmla="*/ 104622187 w 452"/>
              <a:gd name="T19" fmla="*/ 257227614 h 462"/>
              <a:gd name="T20" fmla="*/ 92150596 w 452"/>
              <a:gd name="T21" fmla="*/ 293875581 h 462"/>
              <a:gd name="T22" fmla="*/ 104622187 w 452"/>
              <a:gd name="T23" fmla="*/ 312545488 h 462"/>
              <a:gd name="T24" fmla="*/ 190536572 w 452"/>
              <a:gd name="T25" fmla="*/ 208133043 h 462"/>
              <a:gd name="T26" fmla="*/ 208550999 w 452"/>
              <a:gd name="T27" fmla="*/ 103720598 h 462"/>
              <a:gd name="T28" fmla="*/ 208550999 w 452"/>
              <a:gd name="T29" fmla="*/ 103720598 h 462"/>
              <a:gd name="T30" fmla="*/ 208550999 w 452"/>
              <a:gd name="T31" fmla="*/ 67072631 h 462"/>
              <a:gd name="T32" fmla="*/ 245272396 w 452"/>
              <a:gd name="T33" fmla="*/ 67072631 h 462"/>
              <a:gd name="T34" fmla="*/ 245272396 w 452"/>
              <a:gd name="T35" fmla="*/ 103720598 h 462"/>
              <a:gd name="T36" fmla="*/ 208550999 w 452"/>
              <a:gd name="T37" fmla="*/ 103720598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稻壳儿小白白(http://dwz.cn/Wu2UP)"/>
          <p:cNvSpPr/>
          <p:nvPr/>
        </p:nvSpPr>
        <p:spPr bwMode="auto">
          <a:xfrm>
            <a:off x="5880027" y="1763012"/>
            <a:ext cx="428625" cy="412750"/>
          </a:xfrm>
          <a:custGeom>
            <a:avLst/>
            <a:gdLst>
              <a:gd name="T0" fmla="*/ 54722512 w 515"/>
              <a:gd name="T1" fmla="*/ 231497219 h 498"/>
              <a:gd name="T2" fmla="*/ 54722512 w 515"/>
              <a:gd name="T3" fmla="*/ 231497219 h 498"/>
              <a:gd name="T4" fmla="*/ 12468410 w 515"/>
              <a:gd name="T5" fmla="*/ 322859183 h 498"/>
              <a:gd name="T6" fmla="*/ 117065394 w 515"/>
              <a:gd name="T7" fmla="*/ 298129822 h 498"/>
              <a:gd name="T8" fmla="*/ 110830773 w 515"/>
              <a:gd name="T9" fmla="*/ 237679352 h 498"/>
              <a:gd name="T10" fmla="*/ 54722512 w 515"/>
              <a:gd name="T11" fmla="*/ 231497219 h 498"/>
              <a:gd name="T12" fmla="*/ 343575813 w 515"/>
              <a:gd name="T13" fmla="*/ 12365095 h 498"/>
              <a:gd name="T14" fmla="*/ 343575813 w 515"/>
              <a:gd name="T15" fmla="*/ 12365095 h 498"/>
              <a:gd name="T16" fmla="*/ 135075135 w 515"/>
              <a:gd name="T17" fmla="*/ 158681655 h 498"/>
              <a:gd name="T18" fmla="*/ 97669905 w 515"/>
              <a:gd name="T19" fmla="*/ 201271984 h 498"/>
              <a:gd name="T20" fmla="*/ 103903694 w 515"/>
              <a:gd name="T21" fmla="*/ 206767030 h 498"/>
              <a:gd name="T22" fmla="*/ 128840514 w 515"/>
              <a:gd name="T23" fmla="*/ 225314258 h 498"/>
              <a:gd name="T24" fmla="*/ 141308924 w 515"/>
              <a:gd name="T25" fmla="*/ 243175226 h 498"/>
              <a:gd name="T26" fmla="*/ 147543545 w 515"/>
              <a:gd name="T27" fmla="*/ 249357359 h 498"/>
              <a:gd name="T28" fmla="*/ 190490105 w 515"/>
              <a:gd name="T29" fmla="*/ 212949991 h 498"/>
              <a:gd name="T30" fmla="*/ 343575813 w 515"/>
              <a:gd name="T31" fmla="*/ 12365095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稻壳儿小白白(http://dwz.cn/Wu2UP)"/>
          <p:cNvSpPr/>
          <p:nvPr/>
        </p:nvSpPr>
        <p:spPr bwMode="auto">
          <a:xfrm>
            <a:off x="9382117" y="1799524"/>
            <a:ext cx="412750" cy="376238"/>
          </a:xfrm>
          <a:custGeom>
            <a:avLst/>
            <a:gdLst>
              <a:gd name="T0" fmla="*/ 170356126 w 497"/>
              <a:gd name="T1" fmla="*/ 189844534 h 452"/>
              <a:gd name="T2" fmla="*/ 170356126 w 497"/>
              <a:gd name="T3" fmla="*/ 189844534 h 452"/>
              <a:gd name="T4" fmla="*/ 250361527 w 497"/>
              <a:gd name="T5" fmla="*/ 159359267 h 452"/>
              <a:gd name="T6" fmla="*/ 232429740 w 497"/>
              <a:gd name="T7" fmla="*/ 104622465 h 452"/>
              <a:gd name="T8" fmla="*/ 170356126 w 497"/>
              <a:gd name="T9" fmla="*/ 128873168 h 452"/>
              <a:gd name="T10" fmla="*/ 115869804 w 497"/>
              <a:gd name="T11" fmla="*/ 104622465 h 452"/>
              <a:gd name="T12" fmla="*/ 91730158 w 497"/>
              <a:gd name="T13" fmla="*/ 159359267 h 452"/>
              <a:gd name="T14" fmla="*/ 170356126 w 497"/>
              <a:gd name="T15" fmla="*/ 189844534 h 452"/>
              <a:gd name="T16" fmla="*/ 170356126 w 497"/>
              <a:gd name="T17" fmla="*/ 73443822 h 452"/>
              <a:gd name="T18" fmla="*/ 170356126 w 497"/>
              <a:gd name="T19" fmla="*/ 73443822 h 452"/>
              <a:gd name="T20" fmla="*/ 213117691 w 497"/>
              <a:gd name="T21" fmla="*/ 60972198 h 452"/>
              <a:gd name="T22" fmla="*/ 195875205 w 497"/>
              <a:gd name="T23" fmla="*/ 11779080 h 452"/>
              <a:gd name="T24" fmla="*/ 170356126 w 497"/>
              <a:gd name="T25" fmla="*/ 0 h 452"/>
              <a:gd name="T26" fmla="*/ 146216480 w 497"/>
              <a:gd name="T27" fmla="*/ 11779080 h 452"/>
              <a:gd name="T28" fmla="*/ 128284693 w 497"/>
              <a:gd name="T29" fmla="*/ 60972198 h 452"/>
              <a:gd name="T30" fmla="*/ 170356126 w 497"/>
              <a:gd name="T31" fmla="*/ 73443822 h 452"/>
              <a:gd name="T32" fmla="*/ 323469767 w 497"/>
              <a:gd name="T33" fmla="*/ 208552386 h 452"/>
              <a:gd name="T34" fmla="*/ 323469767 w 497"/>
              <a:gd name="T35" fmla="*/ 208552386 h 452"/>
              <a:gd name="T36" fmla="*/ 256569386 w 497"/>
              <a:gd name="T37" fmla="*/ 184301683 h 452"/>
              <a:gd name="T38" fmla="*/ 262776415 w 497"/>
              <a:gd name="T39" fmla="*/ 202316158 h 452"/>
              <a:gd name="T40" fmla="*/ 170356126 w 497"/>
              <a:gd name="T41" fmla="*/ 239038485 h 452"/>
              <a:gd name="T42" fmla="*/ 79316100 w 497"/>
              <a:gd name="T43" fmla="*/ 202316158 h 452"/>
              <a:gd name="T44" fmla="*/ 85523129 w 497"/>
              <a:gd name="T45" fmla="*/ 184301683 h 452"/>
              <a:gd name="T46" fmla="*/ 17932617 w 497"/>
              <a:gd name="T47" fmla="*/ 208552386 h 452"/>
              <a:gd name="T48" fmla="*/ 17932617 w 497"/>
              <a:gd name="T49" fmla="*/ 239038485 h 452"/>
              <a:gd name="T50" fmla="*/ 140009451 w 497"/>
              <a:gd name="T51" fmla="*/ 300703227 h 452"/>
              <a:gd name="T52" fmla="*/ 201392933 w 497"/>
              <a:gd name="T53" fmla="*/ 300703227 h 452"/>
              <a:gd name="T54" fmla="*/ 323469767 w 497"/>
              <a:gd name="T55" fmla="*/ 239038485 h 452"/>
              <a:gd name="T56" fmla="*/ 323469767 w 497"/>
              <a:gd name="T57" fmla="*/ 208552386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稻壳儿小白白(http://dwz.cn/Wu2UP)"/>
          <p:cNvSpPr/>
          <p:nvPr/>
        </p:nvSpPr>
        <p:spPr bwMode="auto">
          <a:xfrm>
            <a:off x="2428798" y="1799524"/>
            <a:ext cx="277813" cy="339725"/>
          </a:xfrm>
          <a:custGeom>
            <a:avLst/>
            <a:gdLst>
              <a:gd name="T0" fmla="*/ 114170426 w 337"/>
              <a:gd name="T1" fmla="*/ 0 h 409"/>
              <a:gd name="T2" fmla="*/ 114170426 w 337"/>
              <a:gd name="T3" fmla="*/ 0 h 409"/>
              <a:gd name="T4" fmla="*/ 0 w 337"/>
              <a:gd name="T5" fmla="*/ 42776278 h 409"/>
              <a:gd name="T6" fmla="*/ 23785574 w 337"/>
              <a:gd name="T7" fmla="*/ 250446267 h 409"/>
              <a:gd name="T8" fmla="*/ 114170426 w 337"/>
              <a:gd name="T9" fmla="*/ 281493311 h 409"/>
              <a:gd name="T10" fmla="*/ 204556103 w 337"/>
              <a:gd name="T11" fmla="*/ 250446267 h 409"/>
              <a:gd name="T12" fmla="*/ 228341677 w 337"/>
              <a:gd name="T13" fmla="*/ 42776278 h 409"/>
              <a:gd name="T14" fmla="*/ 114170426 w 337"/>
              <a:gd name="T15" fmla="*/ 0 h 409"/>
              <a:gd name="T16" fmla="*/ 114170426 w 337"/>
              <a:gd name="T17" fmla="*/ 73823322 h 409"/>
              <a:gd name="T18" fmla="*/ 114170426 w 337"/>
              <a:gd name="T19" fmla="*/ 73823322 h 409"/>
              <a:gd name="T20" fmla="*/ 23785574 w 337"/>
              <a:gd name="T21" fmla="*/ 48985189 h 409"/>
              <a:gd name="T22" fmla="*/ 114170426 w 337"/>
              <a:gd name="T23" fmla="*/ 24837303 h 409"/>
              <a:gd name="T24" fmla="*/ 204556103 w 337"/>
              <a:gd name="T25" fmla="*/ 48985189 h 409"/>
              <a:gd name="T26" fmla="*/ 114170426 w 337"/>
              <a:gd name="T27" fmla="*/ 73823322 h 40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731744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7399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731744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87399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5231041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86696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5231041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886696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8727806" y="258391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83461" y="2960030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8727806" y="4970114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83461" y="5346227"/>
            <a:ext cx="2424892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2775044598"/>
              </p:ext>
            </p:extLst>
          </p:nvPr>
        </p:nvGraphicFramePr>
        <p:xfrm>
          <a:off x="967130" y="1736202"/>
          <a:ext cx="10306612" cy="452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76"/>
          <p:cNvSpPr txBox="1"/>
          <p:nvPr/>
        </p:nvSpPr>
        <p:spPr>
          <a:xfrm>
            <a:off x="5253465" y="1380400"/>
            <a:ext cx="16850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55934" y="1886673"/>
            <a:ext cx="4721785" cy="411623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39" y="944468"/>
              <a:ext cx="3917305" cy="2297694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6908390" y="2900271"/>
            <a:ext cx="4350636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69647" y="2282043"/>
            <a:ext cx="17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Freeform 7"/>
          <p:cNvSpPr/>
          <p:nvPr/>
        </p:nvSpPr>
        <p:spPr bwMode="auto">
          <a:xfrm rot="16200000">
            <a:off x="5641574" y="2813571"/>
            <a:ext cx="1138016" cy="1486068"/>
          </a:xfrm>
          <a:custGeom>
            <a:avLst/>
            <a:gdLst>
              <a:gd name="T0" fmla="*/ 0 w 309"/>
              <a:gd name="T1" fmla="*/ 402 h 403"/>
              <a:gd name="T2" fmla="*/ 35 w 309"/>
              <a:gd name="T3" fmla="*/ 344 h 403"/>
              <a:gd name="T4" fmla="*/ 167 w 309"/>
              <a:gd name="T5" fmla="*/ 36 h 403"/>
              <a:gd name="T6" fmla="*/ 196 w 309"/>
              <a:gd name="T7" fmla="*/ 4 h 403"/>
              <a:gd name="T8" fmla="*/ 226 w 309"/>
              <a:gd name="T9" fmla="*/ 38 h 403"/>
              <a:gd name="T10" fmla="*/ 305 w 309"/>
              <a:gd name="T11" fmla="*/ 227 h 403"/>
              <a:gd name="T12" fmla="*/ 305 w 309"/>
              <a:gd name="T13" fmla="*/ 261 h 403"/>
              <a:gd name="T14" fmla="*/ 261 w 309"/>
              <a:gd name="T15" fmla="*/ 359 h 403"/>
              <a:gd name="T16" fmla="*/ 194 w 309"/>
              <a:gd name="T17" fmla="*/ 402 h 403"/>
              <a:gd name="T18" fmla="*/ 0 w 309"/>
              <a:gd name="T19" fmla="*/ 402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403">
                <a:moveTo>
                  <a:pt x="0" y="402"/>
                </a:moveTo>
                <a:cubicBezTo>
                  <a:pt x="12" y="382"/>
                  <a:pt x="26" y="364"/>
                  <a:pt x="35" y="344"/>
                </a:cubicBezTo>
                <a:cubicBezTo>
                  <a:pt x="80" y="242"/>
                  <a:pt x="123" y="139"/>
                  <a:pt x="167" y="36"/>
                </a:cubicBezTo>
                <a:cubicBezTo>
                  <a:pt x="173" y="22"/>
                  <a:pt x="178" y="0"/>
                  <a:pt x="196" y="4"/>
                </a:cubicBezTo>
                <a:cubicBezTo>
                  <a:pt x="208" y="6"/>
                  <a:pt x="220" y="24"/>
                  <a:pt x="226" y="38"/>
                </a:cubicBezTo>
                <a:cubicBezTo>
                  <a:pt x="254" y="100"/>
                  <a:pt x="280" y="163"/>
                  <a:pt x="305" y="227"/>
                </a:cubicBezTo>
                <a:cubicBezTo>
                  <a:pt x="309" y="237"/>
                  <a:pt x="309" y="251"/>
                  <a:pt x="305" y="261"/>
                </a:cubicBezTo>
                <a:cubicBezTo>
                  <a:pt x="292" y="294"/>
                  <a:pt x="276" y="326"/>
                  <a:pt x="261" y="359"/>
                </a:cubicBezTo>
                <a:cubicBezTo>
                  <a:pt x="248" y="388"/>
                  <a:pt x="227" y="403"/>
                  <a:pt x="194" y="402"/>
                </a:cubicBezTo>
                <a:cubicBezTo>
                  <a:pt x="128" y="401"/>
                  <a:pt x="62" y="402"/>
                  <a:pt x="0" y="402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6235792" y="3280549"/>
            <a:ext cx="236350" cy="211798"/>
            <a:chOff x="7384500" y="4999605"/>
            <a:chExt cx="576302" cy="516437"/>
          </a:xfrm>
          <a:solidFill>
            <a:schemeClr val="bg1">
              <a:lumMod val="95000"/>
            </a:schemeClr>
          </a:solidFill>
        </p:grpSpPr>
        <p:sp>
          <p:nvSpPr>
            <p:cNvPr id="28" name="Freeform 387"/>
            <p:cNvSpPr/>
            <p:nvPr/>
          </p:nvSpPr>
          <p:spPr bwMode="auto">
            <a:xfrm>
              <a:off x="7691044" y="5267200"/>
              <a:ext cx="269758" cy="248842"/>
            </a:xfrm>
            <a:custGeom>
              <a:avLst/>
              <a:gdLst>
                <a:gd name="T0" fmla="*/ 139 w 158"/>
                <a:gd name="T1" fmla="*/ 74 h 146"/>
                <a:gd name="T2" fmla="*/ 46 w 158"/>
                <a:gd name="T3" fmla="*/ 0 h 146"/>
                <a:gd name="T4" fmla="*/ 28 w 158"/>
                <a:gd name="T5" fmla="*/ 33 h 146"/>
                <a:gd name="T6" fmla="*/ 0 w 158"/>
                <a:gd name="T7" fmla="*/ 58 h 146"/>
                <a:gd name="T8" fmla="*/ 91 w 158"/>
                <a:gd name="T9" fmla="*/ 131 h 146"/>
                <a:gd name="T10" fmla="*/ 138 w 158"/>
                <a:gd name="T11" fmla="*/ 121 h 146"/>
                <a:gd name="T12" fmla="*/ 139 w 158"/>
                <a:gd name="T1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46">
                  <a:moveTo>
                    <a:pt x="139" y="74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2" y="11"/>
                    <a:pt x="36" y="22"/>
                    <a:pt x="28" y="33"/>
                  </a:cubicBezTo>
                  <a:cubicBezTo>
                    <a:pt x="19" y="43"/>
                    <a:pt x="10" y="51"/>
                    <a:pt x="0" y="58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1" y="131"/>
                    <a:pt x="117" y="146"/>
                    <a:pt x="138" y="121"/>
                  </a:cubicBezTo>
                  <a:cubicBezTo>
                    <a:pt x="158" y="95"/>
                    <a:pt x="139" y="74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9" name="Freeform 388"/>
            <p:cNvSpPr/>
            <p:nvPr/>
          </p:nvSpPr>
          <p:spPr bwMode="auto">
            <a:xfrm>
              <a:off x="7384500" y="4999605"/>
              <a:ext cx="386606" cy="385163"/>
            </a:xfrm>
            <a:custGeom>
              <a:avLst/>
              <a:gdLst>
                <a:gd name="T0" fmla="*/ 195 w 227"/>
                <a:gd name="T1" fmla="*/ 180 h 226"/>
                <a:gd name="T2" fmla="*/ 213 w 227"/>
                <a:gd name="T3" fmla="*/ 146 h 226"/>
                <a:gd name="T4" fmla="*/ 179 w 227"/>
                <a:gd name="T5" fmla="*/ 30 h 226"/>
                <a:gd name="T6" fmla="*/ 65 w 227"/>
                <a:gd name="T7" fmla="*/ 18 h 226"/>
                <a:gd name="T8" fmla="*/ 119 w 227"/>
                <a:gd name="T9" fmla="*/ 61 h 226"/>
                <a:gd name="T10" fmla="*/ 112 w 227"/>
                <a:gd name="T11" fmla="*/ 113 h 226"/>
                <a:gd name="T12" fmla="*/ 62 w 227"/>
                <a:gd name="T13" fmla="*/ 135 h 226"/>
                <a:gd name="T14" fmla="*/ 8 w 227"/>
                <a:gd name="T15" fmla="*/ 91 h 226"/>
                <a:gd name="T16" fmla="*/ 46 w 227"/>
                <a:gd name="T17" fmla="*/ 196 h 226"/>
                <a:gd name="T18" fmla="*/ 166 w 227"/>
                <a:gd name="T19" fmla="*/ 204 h 226"/>
                <a:gd name="T20" fmla="*/ 195 w 227"/>
                <a:gd name="T21" fmla="*/ 18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7" h="226">
                  <a:moveTo>
                    <a:pt x="195" y="180"/>
                  </a:moveTo>
                  <a:cubicBezTo>
                    <a:pt x="203" y="169"/>
                    <a:pt x="209" y="158"/>
                    <a:pt x="213" y="146"/>
                  </a:cubicBezTo>
                  <a:cubicBezTo>
                    <a:pt x="227" y="105"/>
                    <a:pt x="214" y="58"/>
                    <a:pt x="179" y="30"/>
                  </a:cubicBezTo>
                  <a:cubicBezTo>
                    <a:pt x="145" y="3"/>
                    <a:pt x="101" y="0"/>
                    <a:pt x="65" y="18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2" y="113"/>
                    <a:pt x="112" y="113"/>
                    <a:pt x="112" y="113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0" y="129"/>
                    <a:pt x="13" y="170"/>
                    <a:pt x="46" y="196"/>
                  </a:cubicBezTo>
                  <a:cubicBezTo>
                    <a:pt x="81" y="225"/>
                    <a:pt x="129" y="226"/>
                    <a:pt x="166" y="204"/>
                  </a:cubicBezTo>
                  <a:cubicBezTo>
                    <a:pt x="177" y="198"/>
                    <a:pt x="187" y="190"/>
                    <a:pt x="195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0" name="Freeform 5"/>
          <p:cNvSpPr/>
          <p:nvPr/>
        </p:nvSpPr>
        <p:spPr bwMode="auto">
          <a:xfrm rot="16200000">
            <a:off x="5304275" y="1660889"/>
            <a:ext cx="1605347" cy="1693335"/>
          </a:xfrm>
          <a:custGeom>
            <a:avLst/>
            <a:gdLst>
              <a:gd name="T0" fmla="*/ 436 w 436"/>
              <a:gd name="T1" fmla="*/ 458 h 459"/>
              <a:gd name="T2" fmla="*/ 305 w 436"/>
              <a:gd name="T3" fmla="*/ 458 h 459"/>
              <a:gd name="T4" fmla="*/ 225 w 436"/>
              <a:gd name="T5" fmla="*/ 458 h 459"/>
              <a:gd name="T6" fmla="*/ 195 w 436"/>
              <a:gd name="T7" fmla="*/ 439 h 459"/>
              <a:gd name="T8" fmla="*/ 37 w 436"/>
              <a:gd name="T9" fmla="*/ 66 h 459"/>
              <a:gd name="T10" fmla="*/ 0 w 436"/>
              <a:gd name="T11" fmla="*/ 2 h 459"/>
              <a:gd name="T12" fmla="*/ 63 w 436"/>
              <a:gd name="T13" fmla="*/ 2 h 459"/>
              <a:gd name="T14" fmla="*/ 191 w 436"/>
              <a:gd name="T15" fmla="*/ 2 h 459"/>
              <a:gd name="T16" fmla="*/ 261 w 436"/>
              <a:gd name="T17" fmla="*/ 48 h 459"/>
              <a:gd name="T18" fmla="*/ 306 w 436"/>
              <a:gd name="T19" fmla="*/ 151 h 459"/>
              <a:gd name="T20" fmla="*/ 428 w 436"/>
              <a:gd name="T21" fmla="*/ 435 h 459"/>
              <a:gd name="T22" fmla="*/ 436 w 436"/>
              <a:gd name="T23" fmla="*/ 458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6" h="459">
                <a:moveTo>
                  <a:pt x="436" y="458"/>
                </a:moveTo>
                <a:cubicBezTo>
                  <a:pt x="390" y="458"/>
                  <a:pt x="347" y="458"/>
                  <a:pt x="305" y="458"/>
                </a:cubicBezTo>
                <a:cubicBezTo>
                  <a:pt x="278" y="458"/>
                  <a:pt x="251" y="457"/>
                  <a:pt x="225" y="458"/>
                </a:cubicBezTo>
                <a:cubicBezTo>
                  <a:pt x="209" y="459"/>
                  <a:pt x="201" y="454"/>
                  <a:pt x="195" y="439"/>
                </a:cubicBezTo>
                <a:cubicBezTo>
                  <a:pt x="143" y="314"/>
                  <a:pt x="91" y="190"/>
                  <a:pt x="37" y="66"/>
                </a:cubicBezTo>
                <a:cubicBezTo>
                  <a:pt x="28" y="43"/>
                  <a:pt x="13" y="23"/>
                  <a:pt x="0" y="2"/>
                </a:cubicBezTo>
                <a:cubicBezTo>
                  <a:pt x="18" y="2"/>
                  <a:pt x="41" y="2"/>
                  <a:pt x="63" y="2"/>
                </a:cubicBezTo>
                <a:cubicBezTo>
                  <a:pt x="105" y="2"/>
                  <a:pt x="148" y="4"/>
                  <a:pt x="191" y="2"/>
                </a:cubicBezTo>
                <a:cubicBezTo>
                  <a:pt x="227" y="0"/>
                  <a:pt x="248" y="17"/>
                  <a:pt x="261" y="48"/>
                </a:cubicBezTo>
                <a:cubicBezTo>
                  <a:pt x="276" y="82"/>
                  <a:pt x="291" y="117"/>
                  <a:pt x="306" y="151"/>
                </a:cubicBezTo>
                <a:cubicBezTo>
                  <a:pt x="346" y="246"/>
                  <a:pt x="387" y="340"/>
                  <a:pt x="428" y="435"/>
                </a:cubicBezTo>
                <a:cubicBezTo>
                  <a:pt x="430" y="441"/>
                  <a:pt x="432" y="447"/>
                  <a:pt x="436" y="458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069810" y="2339503"/>
            <a:ext cx="193903" cy="236350"/>
            <a:chOff x="6069810" y="2547847"/>
            <a:chExt cx="193903" cy="236350"/>
          </a:xfrm>
          <a:solidFill>
            <a:schemeClr val="bg1">
              <a:lumMod val="95000"/>
            </a:schemeClr>
          </a:solidFill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069810" y="2547847"/>
              <a:ext cx="193903" cy="236350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Freeform 35"/>
            <p:cNvSpPr>
              <a:spLocks noEditPoints="1"/>
            </p:cNvSpPr>
            <p:nvPr/>
          </p:nvSpPr>
          <p:spPr bwMode="auto">
            <a:xfrm>
              <a:off x="6097370" y="2601367"/>
              <a:ext cx="138783" cy="145919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4" name="Freeform 6"/>
          <p:cNvSpPr/>
          <p:nvPr/>
        </p:nvSpPr>
        <p:spPr bwMode="auto">
          <a:xfrm rot="16200000">
            <a:off x="5663083" y="4415006"/>
            <a:ext cx="1094999" cy="1478247"/>
          </a:xfrm>
          <a:custGeom>
            <a:avLst/>
            <a:gdLst>
              <a:gd name="T0" fmla="*/ 0 w 297"/>
              <a:gd name="T1" fmla="*/ 397 h 401"/>
              <a:gd name="T2" fmla="*/ 34 w 297"/>
              <a:gd name="T3" fmla="*/ 315 h 401"/>
              <a:gd name="T4" fmla="*/ 155 w 297"/>
              <a:gd name="T5" fmla="*/ 35 h 401"/>
              <a:gd name="T6" fmla="*/ 183 w 297"/>
              <a:gd name="T7" fmla="*/ 3 h 401"/>
              <a:gd name="T8" fmla="*/ 213 w 297"/>
              <a:gd name="T9" fmla="*/ 35 h 401"/>
              <a:gd name="T10" fmla="*/ 291 w 297"/>
              <a:gd name="T11" fmla="*/ 223 h 401"/>
              <a:gd name="T12" fmla="*/ 292 w 297"/>
              <a:gd name="T13" fmla="*/ 259 h 401"/>
              <a:gd name="T14" fmla="*/ 237 w 297"/>
              <a:gd name="T15" fmla="*/ 386 h 401"/>
              <a:gd name="T16" fmla="*/ 220 w 297"/>
              <a:gd name="T17" fmla="*/ 400 h 401"/>
              <a:gd name="T18" fmla="*/ 6 w 297"/>
              <a:gd name="T19" fmla="*/ 400 h 401"/>
              <a:gd name="T20" fmla="*/ 0 w 297"/>
              <a:gd name="T21" fmla="*/ 397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7" h="401">
                <a:moveTo>
                  <a:pt x="0" y="397"/>
                </a:moveTo>
                <a:cubicBezTo>
                  <a:pt x="11" y="369"/>
                  <a:pt x="23" y="342"/>
                  <a:pt x="34" y="315"/>
                </a:cubicBezTo>
                <a:cubicBezTo>
                  <a:pt x="74" y="222"/>
                  <a:pt x="114" y="128"/>
                  <a:pt x="155" y="35"/>
                </a:cubicBezTo>
                <a:cubicBezTo>
                  <a:pt x="160" y="22"/>
                  <a:pt x="172" y="5"/>
                  <a:pt x="183" y="3"/>
                </a:cubicBezTo>
                <a:cubicBezTo>
                  <a:pt x="201" y="0"/>
                  <a:pt x="207" y="21"/>
                  <a:pt x="213" y="35"/>
                </a:cubicBezTo>
                <a:cubicBezTo>
                  <a:pt x="239" y="98"/>
                  <a:pt x="265" y="161"/>
                  <a:pt x="291" y="223"/>
                </a:cubicBezTo>
                <a:cubicBezTo>
                  <a:pt x="297" y="236"/>
                  <a:pt x="297" y="246"/>
                  <a:pt x="292" y="259"/>
                </a:cubicBezTo>
                <a:cubicBezTo>
                  <a:pt x="273" y="301"/>
                  <a:pt x="256" y="344"/>
                  <a:pt x="237" y="386"/>
                </a:cubicBezTo>
                <a:cubicBezTo>
                  <a:pt x="235" y="392"/>
                  <a:pt x="226" y="400"/>
                  <a:pt x="220" y="400"/>
                </a:cubicBezTo>
                <a:cubicBezTo>
                  <a:pt x="149" y="401"/>
                  <a:pt x="77" y="400"/>
                  <a:pt x="6" y="400"/>
                </a:cubicBezTo>
                <a:cubicBezTo>
                  <a:pt x="5" y="400"/>
                  <a:pt x="4" y="399"/>
                  <a:pt x="0" y="397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6250921" y="4956462"/>
            <a:ext cx="236350" cy="234763"/>
            <a:chOff x="6463926" y="2278309"/>
            <a:chExt cx="708057" cy="703302"/>
          </a:xfrm>
          <a:solidFill>
            <a:schemeClr val="bg1">
              <a:lumMod val="9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0" name="Freeform 8"/>
          <p:cNvSpPr/>
          <p:nvPr/>
        </p:nvSpPr>
        <p:spPr bwMode="auto">
          <a:xfrm rot="16200000">
            <a:off x="5439196" y="3608423"/>
            <a:ext cx="1134105" cy="1519310"/>
          </a:xfrm>
          <a:custGeom>
            <a:avLst/>
            <a:gdLst>
              <a:gd name="T0" fmla="*/ 0 w 308"/>
              <a:gd name="T1" fmla="*/ 6 h 412"/>
              <a:gd name="T2" fmla="*/ 166 w 308"/>
              <a:gd name="T3" fmla="*/ 5 h 412"/>
              <a:gd name="T4" fmla="*/ 273 w 308"/>
              <a:gd name="T5" fmla="*/ 76 h 412"/>
              <a:gd name="T6" fmla="*/ 304 w 308"/>
              <a:gd name="T7" fmla="*/ 150 h 412"/>
              <a:gd name="T8" fmla="*/ 305 w 308"/>
              <a:gd name="T9" fmla="*/ 180 h 412"/>
              <a:gd name="T10" fmla="*/ 225 w 308"/>
              <a:gd name="T11" fmla="*/ 375 h 412"/>
              <a:gd name="T12" fmla="*/ 220 w 308"/>
              <a:gd name="T13" fmla="*/ 386 h 412"/>
              <a:gd name="T14" fmla="*/ 170 w 308"/>
              <a:gd name="T15" fmla="*/ 382 h 412"/>
              <a:gd name="T16" fmla="*/ 142 w 308"/>
              <a:gd name="T17" fmla="*/ 314 h 412"/>
              <a:gd name="T18" fmla="*/ 34 w 308"/>
              <a:gd name="T19" fmla="*/ 60 h 412"/>
              <a:gd name="T20" fmla="*/ 0 w 308"/>
              <a:gd name="T21" fmla="*/ 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" h="412">
                <a:moveTo>
                  <a:pt x="0" y="6"/>
                </a:moveTo>
                <a:cubicBezTo>
                  <a:pt x="53" y="6"/>
                  <a:pt x="110" y="10"/>
                  <a:pt x="166" y="5"/>
                </a:cubicBezTo>
                <a:cubicBezTo>
                  <a:pt x="224" y="0"/>
                  <a:pt x="256" y="23"/>
                  <a:pt x="273" y="76"/>
                </a:cubicBezTo>
                <a:cubicBezTo>
                  <a:pt x="281" y="101"/>
                  <a:pt x="295" y="125"/>
                  <a:pt x="304" y="150"/>
                </a:cubicBezTo>
                <a:cubicBezTo>
                  <a:pt x="308" y="159"/>
                  <a:pt x="308" y="171"/>
                  <a:pt x="305" y="180"/>
                </a:cubicBezTo>
                <a:cubicBezTo>
                  <a:pt x="279" y="245"/>
                  <a:pt x="252" y="310"/>
                  <a:pt x="225" y="375"/>
                </a:cubicBezTo>
                <a:cubicBezTo>
                  <a:pt x="224" y="379"/>
                  <a:pt x="222" y="383"/>
                  <a:pt x="220" y="386"/>
                </a:cubicBezTo>
                <a:cubicBezTo>
                  <a:pt x="203" y="412"/>
                  <a:pt x="184" y="411"/>
                  <a:pt x="170" y="382"/>
                </a:cubicBezTo>
                <a:cubicBezTo>
                  <a:pt x="159" y="360"/>
                  <a:pt x="152" y="336"/>
                  <a:pt x="142" y="314"/>
                </a:cubicBezTo>
                <a:cubicBezTo>
                  <a:pt x="106" y="229"/>
                  <a:pt x="71" y="144"/>
                  <a:pt x="34" y="60"/>
                </a:cubicBezTo>
                <a:cubicBezTo>
                  <a:pt x="26" y="41"/>
                  <a:pt x="12" y="25"/>
                  <a:pt x="0" y="6"/>
                </a:cubicBez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>
            <a:grpSpLocks noChangeAspect="1"/>
          </p:cNvGrpSpPr>
          <p:nvPr/>
        </p:nvGrpSpPr>
        <p:grpSpPr>
          <a:xfrm>
            <a:off x="5801517" y="4112566"/>
            <a:ext cx="177662" cy="236350"/>
            <a:chOff x="8776738" y="4901987"/>
            <a:chExt cx="528116" cy="702571"/>
          </a:xfrm>
          <a:solidFill>
            <a:schemeClr val="bg1">
              <a:lumMod val="95000"/>
            </a:schemeClr>
          </a:solidFill>
        </p:grpSpPr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8776738" y="4901987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3" name="Freeform 24"/>
            <p:cNvSpPr/>
            <p:nvPr/>
          </p:nvSpPr>
          <p:spPr bwMode="auto">
            <a:xfrm>
              <a:off x="8785515" y="5009147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037727" y="5191225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7037727" y="482450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37727" y="3552233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7037727" y="3185514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190835" y="4296736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76"/>
          <p:cNvSpPr txBox="1"/>
          <p:nvPr/>
        </p:nvSpPr>
        <p:spPr>
          <a:xfrm>
            <a:off x="3742585" y="3930017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90835" y="2657744"/>
            <a:ext cx="3888774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6"/>
          <p:cNvSpPr txBox="1"/>
          <p:nvPr/>
        </p:nvSpPr>
        <p:spPr>
          <a:xfrm>
            <a:off x="3742585" y="2291025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17840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93964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5274" y="227218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608455" y="202673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/>
            <a:tailEnd type="none" w="med" len="med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84579" y="2208714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65889" y="227218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H="1">
            <a:off x="7169355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 flipH="1">
            <a:off x="10180907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276077" y="439170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 flipH="1">
            <a:off x="2078740" y="4146254"/>
            <a:ext cx="3459122" cy="1216882"/>
          </a:xfrm>
          <a:prstGeom prst="roundRect">
            <a:avLst/>
          </a:prstGeom>
          <a:noFill/>
          <a:ln w="19050" cmpd="sng">
            <a:solidFill>
              <a:srgbClr val="002B41"/>
            </a:solidFill>
            <a:prstDash val="solid"/>
            <a:round/>
            <a:headEnd type="none" w="med" len="med"/>
            <a:tailEnd type="oval"/>
          </a:ln>
          <a:effectLst>
            <a:outerShdw blurRad="635000" dist="254000" dir="2700000" algn="ctr" rotWithShape="0">
              <a:srgbClr val="80808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 flipH="1">
            <a:off x="5090292" y="4321161"/>
            <a:ext cx="876002" cy="876002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185462" y="4391706"/>
            <a:ext cx="2798108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545493" y="-179684"/>
            <a:ext cx="3196202" cy="7130016"/>
            <a:chOff x="8442118" y="-179684"/>
            <a:chExt cx="3196202" cy="713001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8442118" y="0"/>
              <a:ext cx="1966175" cy="6950332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8442118" y="-179684"/>
              <a:ext cx="3196202" cy="7037684"/>
            </a:xfrm>
            <a:prstGeom prst="line">
              <a:avLst/>
            </a:prstGeom>
            <a:noFill/>
            <a:ln w="7938" cap="flat">
              <a:solidFill>
                <a:srgbClr val="002B4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5"/>
          <p:cNvSpPr/>
          <p:nvPr/>
        </p:nvSpPr>
        <p:spPr bwMode="auto">
          <a:xfrm flipH="1" flipV="1">
            <a:off x="-2" y="254523"/>
            <a:ext cx="3054286" cy="660920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307" y="2197894"/>
            <a:ext cx="1758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目錄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1"/>
          <p:cNvSpPr>
            <a:spLocks noChangeArrowheads="1"/>
          </p:cNvSpPr>
          <p:nvPr/>
        </p:nvSpPr>
        <p:spPr bwMode="auto">
          <a:xfrm>
            <a:off x="5996486" y="390538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059679" y="468713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6904550" y="492843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TW" altLang="en-US" sz="28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動機與目的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"/>
          <p:cNvSpPr>
            <a:spLocks noChangeArrowheads="1"/>
          </p:cNvSpPr>
          <p:nvPr/>
        </p:nvSpPr>
        <p:spPr bwMode="auto">
          <a:xfrm>
            <a:off x="5996486" y="1635003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6059679" y="1713178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5996486" y="2882365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6059679" y="2960540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6904550" y="1743955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文獻回顧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/>
        </p:nvSpPr>
        <p:spPr bwMode="auto">
          <a:xfrm>
            <a:off x="5996486" y="4122657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059679" y="4200832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6904550" y="2984670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研究設計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6904550" y="4231609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測試結果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6904550" y="5478548"/>
            <a:ext cx="2897077" cy="52322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結論與建議</a:t>
            </a:r>
            <a:endParaRPr lang="zh-CN" altLang="en-US" sz="28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1"/>
          <p:cNvSpPr>
            <a:spLocks noChangeArrowheads="1"/>
          </p:cNvSpPr>
          <p:nvPr/>
        </p:nvSpPr>
        <p:spPr bwMode="auto">
          <a:xfrm>
            <a:off x="6059679" y="5369595"/>
            <a:ext cx="727831" cy="727831"/>
          </a:xfrm>
          <a:prstGeom prst="roundRect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6122872" y="5447770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26107" y="2260191"/>
            <a:ext cx="9539785" cy="2781884"/>
          </a:xfrm>
          <a:prstGeom prst="rect">
            <a:avLst/>
          </a:prstGeom>
          <a:noFill/>
          <a:ln w="28575">
            <a:solidFill>
              <a:srgbClr val="00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09" y="1677650"/>
            <a:ext cx="4189122" cy="303324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1698622" y="2562608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8622" y="2962718"/>
            <a:ext cx="3938249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椭圆 6"/>
          <p:cNvSpPr/>
          <p:nvPr/>
        </p:nvSpPr>
        <p:spPr>
          <a:xfrm flipH="1" flipV="1">
            <a:off x="6165595" y="3582383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1"/>
          <p:cNvSpPr/>
          <p:nvPr/>
        </p:nvSpPr>
        <p:spPr>
          <a:xfrm flipH="1" flipV="1">
            <a:off x="4386515" y="3831007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6"/>
          <p:cNvSpPr/>
          <p:nvPr/>
        </p:nvSpPr>
        <p:spPr>
          <a:xfrm>
            <a:off x="4386515" y="2063656"/>
            <a:ext cx="1639889" cy="1888738"/>
          </a:xfrm>
          <a:custGeom>
            <a:avLst/>
            <a:gdLst/>
            <a:ahLst/>
            <a:cxnLst/>
            <a:rect l="l" t="t" r="r" b="b"/>
            <a:pathLst>
              <a:path w="1352978" h="1558290">
                <a:moveTo>
                  <a:pt x="779145" y="0"/>
                </a:moveTo>
                <a:cubicBezTo>
                  <a:pt x="1007226" y="0"/>
                  <a:pt x="1212417" y="98002"/>
                  <a:pt x="1352978" y="255954"/>
                </a:cubicBezTo>
                <a:cubicBezTo>
                  <a:pt x="1230457" y="395537"/>
                  <a:pt x="1158327" y="578918"/>
                  <a:pt x="1158327" y="779145"/>
                </a:cubicBezTo>
                <a:cubicBezTo>
                  <a:pt x="1158327" y="979373"/>
                  <a:pt x="1230457" y="1162753"/>
                  <a:pt x="1352978" y="1302337"/>
                </a:cubicBezTo>
                <a:cubicBezTo>
                  <a:pt x="1212417" y="1460288"/>
                  <a:pt x="1007226" y="1558290"/>
                  <a:pt x="779145" y="1558290"/>
                </a:cubicBezTo>
                <a:cubicBezTo>
                  <a:pt x="348835" y="1558290"/>
                  <a:pt x="0" y="1209455"/>
                  <a:pt x="0" y="779145"/>
                </a:cubicBezTo>
                <a:cubicBezTo>
                  <a:pt x="0" y="611543"/>
                  <a:pt x="52919" y="456302"/>
                  <a:pt x="144162" y="330069"/>
                </a:cubicBezTo>
                <a:lnTo>
                  <a:pt x="109784" y="108908"/>
                </a:lnTo>
                <a:lnTo>
                  <a:pt x="331101" y="143310"/>
                </a:lnTo>
                <a:cubicBezTo>
                  <a:pt x="457190" y="52617"/>
                  <a:pt x="612023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61"/>
          <p:cNvSpPr/>
          <p:nvPr/>
        </p:nvSpPr>
        <p:spPr>
          <a:xfrm>
            <a:off x="5904673" y="2051594"/>
            <a:ext cx="1888738" cy="1640112"/>
          </a:xfrm>
          <a:custGeom>
            <a:avLst/>
            <a:gdLst/>
            <a:ahLst/>
            <a:cxnLst/>
            <a:rect l="l" t="t" r="r" b="b"/>
            <a:pathLst>
              <a:path w="1558290" h="1353163">
                <a:moveTo>
                  <a:pt x="779145" y="0"/>
                </a:moveTo>
                <a:cubicBezTo>
                  <a:pt x="946584" y="0"/>
                  <a:pt x="1101686" y="52816"/>
                  <a:pt x="1227870" y="143872"/>
                </a:cubicBezTo>
                <a:lnTo>
                  <a:pt x="1452805" y="108907"/>
                </a:lnTo>
                <a:lnTo>
                  <a:pt x="1417746" y="334454"/>
                </a:lnTo>
                <a:cubicBezTo>
                  <a:pt x="1506649" y="460075"/>
                  <a:pt x="1558290" y="613579"/>
                  <a:pt x="1558290" y="779145"/>
                </a:cubicBezTo>
                <a:cubicBezTo>
                  <a:pt x="1558290" y="1007122"/>
                  <a:pt x="1460378" y="1212230"/>
                  <a:pt x="1302560" y="1352794"/>
                </a:cubicBezTo>
                <a:cubicBezTo>
                  <a:pt x="1163008" y="1230383"/>
                  <a:pt x="979715" y="1158329"/>
                  <a:pt x="779593" y="1158329"/>
                </a:cubicBezTo>
                <a:cubicBezTo>
                  <a:pt x="579261" y="1158329"/>
                  <a:pt x="395794" y="1230534"/>
                  <a:pt x="256179" y="1353163"/>
                </a:cubicBezTo>
                <a:cubicBezTo>
                  <a:pt x="98093" y="1212607"/>
                  <a:pt x="0" y="1007331"/>
                  <a:pt x="0" y="779145"/>
                </a:cubicBezTo>
                <a:cubicBezTo>
                  <a:pt x="0" y="348835"/>
                  <a:pt x="348835" y="0"/>
                  <a:pt x="779145" y="0"/>
                </a:cubicBez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21"/>
          <p:cNvSpPr txBox="1"/>
          <p:nvPr/>
        </p:nvSpPr>
        <p:spPr>
          <a:xfrm>
            <a:off x="4698240" y="2597245"/>
            <a:ext cx="107202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22"/>
          <p:cNvSpPr txBox="1"/>
          <p:nvPr/>
        </p:nvSpPr>
        <p:spPr>
          <a:xfrm>
            <a:off x="6376977" y="2572958"/>
            <a:ext cx="9878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23"/>
          <p:cNvSpPr txBox="1"/>
          <p:nvPr/>
        </p:nvSpPr>
        <p:spPr>
          <a:xfrm>
            <a:off x="4752714" y="4298304"/>
            <a:ext cx="110480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4"/>
          <p:cNvSpPr txBox="1"/>
          <p:nvPr/>
        </p:nvSpPr>
        <p:spPr>
          <a:xfrm>
            <a:off x="6500763" y="4225672"/>
            <a:ext cx="102114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kern="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kumimoji="0" lang="zh-CN" altLang="en-US" sz="44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7942998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2998" y="46909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942998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42998" y="22386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2441511" y="42908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90788" y="46909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441511" y="1838527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90788" y="2238637"/>
            <a:ext cx="3084393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8419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1075541688"/>
                </p:ext>
              </p:extLst>
            </p:nvPr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3"/>
            <p:cNvSpPr txBox="1"/>
            <p:nvPr/>
          </p:nvSpPr>
          <p:spPr>
            <a:xfrm>
              <a:off x="2027648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77978" y="3173927"/>
            <a:ext cx="4041656" cy="2694437"/>
            <a:chOff x="230126" y="2180286"/>
            <a:chExt cx="4399970" cy="2933313"/>
          </a:xfrm>
        </p:grpSpPr>
        <p:graphicFrame>
          <p:nvGraphicFramePr>
            <p:cNvPr id="9" name="图表 8"/>
            <p:cNvGraphicFramePr/>
            <p:nvPr>
              <p:extLst>
                <p:ext uri="{D42A27DB-BD31-4B8C-83A1-F6EECF244321}">
                  <p14:modId xmlns:p14="http://schemas.microsoft.com/office/powerpoint/2010/main" val="4065947450"/>
                </p:ext>
              </p:extLst>
            </p:nvPr>
          </p:nvGraphicFramePr>
          <p:xfrm>
            <a:off x="230126" y="2180286"/>
            <a:ext cx="4399970" cy="2933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3"/>
            <p:cNvSpPr txBox="1"/>
            <p:nvPr/>
          </p:nvSpPr>
          <p:spPr>
            <a:xfrm>
              <a:off x="2080841" y="3171446"/>
              <a:ext cx="1014262" cy="70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dirty="0" smtClean="0">
                  <a:solidFill>
                    <a:srgbClr val="002B4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36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1628358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28358" y="1934927"/>
            <a:ext cx="2932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308460" y="15655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08460" y="1934927"/>
            <a:ext cx="2932068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 rot="2700000">
            <a:off x="3737952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 rot="2700000">
            <a:off x="5376000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 rot="2700000">
            <a:off x="7084003" y="2246012"/>
            <a:ext cx="1440000" cy="14400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8"/>
          <p:cNvSpPr>
            <a:spLocks noEditPoints="1"/>
          </p:cNvSpPr>
          <p:nvPr/>
        </p:nvSpPr>
        <p:spPr bwMode="auto">
          <a:xfrm>
            <a:off x="5723670" y="2607118"/>
            <a:ext cx="721832" cy="688172"/>
          </a:xfrm>
          <a:custGeom>
            <a:avLst/>
            <a:gdLst>
              <a:gd name="T0" fmla="*/ 188 w 490"/>
              <a:gd name="T1" fmla="*/ 199 h 467"/>
              <a:gd name="T2" fmla="*/ 162 w 490"/>
              <a:gd name="T3" fmla="*/ 123 h 467"/>
              <a:gd name="T4" fmla="*/ 162 w 490"/>
              <a:gd name="T5" fmla="*/ 117 h 467"/>
              <a:gd name="T6" fmla="*/ 329 w 490"/>
              <a:gd name="T7" fmla="*/ 117 h 467"/>
              <a:gd name="T8" fmla="*/ 329 w 490"/>
              <a:gd name="T9" fmla="*/ 123 h 467"/>
              <a:gd name="T10" fmla="*/ 303 w 490"/>
              <a:gd name="T11" fmla="*/ 199 h 467"/>
              <a:gd name="T12" fmla="*/ 391 w 490"/>
              <a:gd name="T13" fmla="*/ 244 h 467"/>
              <a:gd name="T14" fmla="*/ 445 w 490"/>
              <a:gd name="T15" fmla="*/ 172 h 467"/>
              <a:gd name="T16" fmla="*/ 445 w 490"/>
              <a:gd name="T17" fmla="*/ 172 h 467"/>
              <a:gd name="T18" fmla="*/ 407 w 490"/>
              <a:gd name="T19" fmla="*/ 94 h 467"/>
              <a:gd name="T20" fmla="*/ 375 w 490"/>
              <a:gd name="T21" fmla="*/ 93 h 467"/>
              <a:gd name="T22" fmla="*/ 337 w 490"/>
              <a:gd name="T23" fmla="*/ 172 h 467"/>
              <a:gd name="T24" fmla="*/ 337 w 490"/>
              <a:gd name="T25" fmla="*/ 172 h 467"/>
              <a:gd name="T26" fmla="*/ 391 w 490"/>
              <a:gd name="T27" fmla="*/ 244 h 467"/>
              <a:gd name="T28" fmla="*/ 344 w 490"/>
              <a:gd name="T29" fmla="*/ 173 h 467"/>
              <a:gd name="T30" fmla="*/ 349 w 490"/>
              <a:gd name="T31" fmla="*/ 148 h 467"/>
              <a:gd name="T32" fmla="*/ 430 w 490"/>
              <a:gd name="T33" fmla="*/ 134 h 467"/>
              <a:gd name="T34" fmla="*/ 434 w 490"/>
              <a:gd name="T35" fmla="*/ 160 h 467"/>
              <a:gd name="T36" fmla="*/ 422 w 490"/>
              <a:gd name="T37" fmla="*/ 217 h 467"/>
              <a:gd name="T38" fmla="*/ 360 w 490"/>
              <a:gd name="T39" fmla="*/ 217 h 467"/>
              <a:gd name="T40" fmla="*/ 137 w 490"/>
              <a:gd name="T41" fmla="*/ 221 h 467"/>
              <a:gd name="T42" fmla="*/ 154 w 490"/>
              <a:gd name="T43" fmla="*/ 172 h 467"/>
              <a:gd name="T44" fmla="*/ 154 w 490"/>
              <a:gd name="T45" fmla="*/ 168 h 467"/>
              <a:gd name="T46" fmla="*/ 99 w 490"/>
              <a:gd name="T47" fmla="*/ 92 h 467"/>
              <a:gd name="T48" fmla="*/ 46 w 490"/>
              <a:gd name="T49" fmla="*/ 168 h 467"/>
              <a:gd name="T50" fmla="*/ 46 w 490"/>
              <a:gd name="T51" fmla="*/ 172 h 467"/>
              <a:gd name="T52" fmla="*/ 62 w 490"/>
              <a:gd name="T53" fmla="*/ 221 h 467"/>
              <a:gd name="T54" fmla="*/ 68 w 490"/>
              <a:gd name="T55" fmla="*/ 217 h 467"/>
              <a:gd name="T56" fmla="*/ 56 w 490"/>
              <a:gd name="T57" fmla="*/ 160 h 467"/>
              <a:gd name="T58" fmla="*/ 61 w 490"/>
              <a:gd name="T59" fmla="*/ 134 h 467"/>
              <a:gd name="T60" fmla="*/ 142 w 490"/>
              <a:gd name="T61" fmla="*/ 148 h 467"/>
              <a:gd name="T62" fmla="*/ 146 w 490"/>
              <a:gd name="T63" fmla="*/ 173 h 467"/>
              <a:gd name="T64" fmla="*/ 100 w 490"/>
              <a:gd name="T65" fmla="*/ 237 h 467"/>
              <a:gd name="T66" fmla="*/ 262 w 490"/>
              <a:gd name="T67" fmla="*/ 291 h 467"/>
              <a:gd name="T68" fmla="*/ 252 w 490"/>
              <a:gd name="T69" fmla="*/ 313 h 467"/>
              <a:gd name="T70" fmla="*/ 314 w 490"/>
              <a:gd name="T71" fmla="*/ 264 h 467"/>
              <a:gd name="T72" fmla="*/ 402 w 490"/>
              <a:gd name="T73" fmla="*/ 437 h 467"/>
              <a:gd name="T74" fmla="*/ 119 w 490"/>
              <a:gd name="T75" fmla="*/ 467 h 467"/>
              <a:gd name="T76" fmla="*/ 88 w 490"/>
              <a:gd name="T77" fmla="*/ 334 h 467"/>
              <a:gd name="T78" fmla="*/ 231 w 490"/>
              <a:gd name="T79" fmla="*/ 413 h 467"/>
              <a:gd name="T80" fmla="*/ 238 w 490"/>
              <a:gd name="T81" fmla="*/ 308 h 467"/>
              <a:gd name="T82" fmla="*/ 229 w 490"/>
              <a:gd name="T83" fmla="*/ 288 h 467"/>
              <a:gd name="T84" fmla="*/ 259 w 490"/>
              <a:gd name="T85" fmla="*/ 286 h 467"/>
              <a:gd name="T86" fmla="*/ 262 w 490"/>
              <a:gd name="T87" fmla="*/ 291 h 467"/>
              <a:gd name="T88" fmla="*/ 490 w 490"/>
              <a:gd name="T89" fmla="*/ 305 h 467"/>
              <a:gd name="T90" fmla="*/ 412 w 490"/>
              <a:gd name="T91" fmla="*/ 312 h 467"/>
              <a:gd name="T92" fmla="*/ 416 w 490"/>
              <a:gd name="T93" fmla="*/ 388 h 467"/>
              <a:gd name="T94" fmla="*/ 490 w 490"/>
              <a:gd name="T95" fmla="*/ 371 h 467"/>
              <a:gd name="T96" fmla="*/ 16 w 490"/>
              <a:gd name="T97" fmla="*/ 388 h 467"/>
              <a:gd name="T98" fmla="*/ 74 w 490"/>
              <a:gd name="T99" fmla="*/ 334 h 467"/>
              <a:gd name="T100" fmla="*/ 139 w 490"/>
              <a:gd name="T101" fmla="*/ 260 h 467"/>
              <a:gd name="T102" fmla="*/ 0 w 490"/>
              <a:gd name="T103" fmla="*/ 371 h 467"/>
              <a:gd name="T104" fmla="*/ 245 w 490"/>
              <a:gd name="T105" fmla="*/ 223 h 467"/>
              <a:gd name="T106" fmla="*/ 317 w 490"/>
              <a:gd name="T107" fmla="*/ 124 h 467"/>
              <a:gd name="T108" fmla="*/ 310 w 490"/>
              <a:gd name="T109" fmla="*/ 85 h 467"/>
              <a:gd name="T110" fmla="*/ 274 w 490"/>
              <a:gd name="T111" fmla="*/ 61 h 467"/>
              <a:gd name="T112" fmla="*/ 216 w 490"/>
              <a:gd name="T113" fmla="*/ 61 h 467"/>
              <a:gd name="T114" fmla="*/ 185 w 490"/>
              <a:gd name="T115" fmla="*/ 64 h 467"/>
              <a:gd name="T116" fmla="*/ 178 w 490"/>
              <a:gd name="T117" fmla="*/ 105 h 467"/>
              <a:gd name="T118" fmla="*/ 197 w 490"/>
              <a:gd name="T119" fmla="*/ 19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0" h="467">
                <a:moveTo>
                  <a:pt x="245" y="235"/>
                </a:moveTo>
                <a:cubicBezTo>
                  <a:pt x="224" y="235"/>
                  <a:pt x="203" y="220"/>
                  <a:pt x="188" y="199"/>
                </a:cubicBezTo>
                <a:cubicBezTo>
                  <a:pt x="172" y="178"/>
                  <a:pt x="162" y="150"/>
                  <a:pt x="162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2" y="122"/>
                  <a:pt x="162" y="122"/>
                  <a:pt x="162" y="122"/>
                </a:cubicBezTo>
                <a:cubicBezTo>
                  <a:pt x="162" y="121"/>
                  <a:pt x="162" y="119"/>
                  <a:pt x="162" y="117"/>
                </a:cubicBezTo>
                <a:cubicBezTo>
                  <a:pt x="162" y="52"/>
                  <a:pt x="151" y="0"/>
                  <a:pt x="245" y="0"/>
                </a:cubicBezTo>
                <a:cubicBezTo>
                  <a:pt x="340" y="0"/>
                  <a:pt x="329" y="52"/>
                  <a:pt x="329" y="117"/>
                </a:cubicBezTo>
                <a:cubicBezTo>
                  <a:pt x="329" y="119"/>
                  <a:pt x="329" y="121"/>
                  <a:pt x="329" y="122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23"/>
                  <a:pt x="329" y="123"/>
                  <a:pt x="329" y="123"/>
                </a:cubicBezTo>
                <a:cubicBezTo>
                  <a:pt x="329" y="150"/>
                  <a:pt x="318" y="178"/>
                  <a:pt x="303" y="199"/>
                </a:cubicBezTo>
                <a:cubicBezTo>
                  <a:pt x="287" y="220"/>
                  <a:pt x="266" y="235"/>
                  <a:pt x="245" y="235"/>
                </a:cubicBezTo>
                <a:close/>
                <a:moveTo>
                  <a:pt x="391" y="244"/>
                </a:moveTo>
                <a:cubicBezTo>
                  <a:pt x="404" y="244"/>
                  <a:pt x="418" y="235"/>
                  <a:pt x="428" y="221"/>
                </a:cubicBezTo>
                <a:cubicBezTo>
                  <a:pt x="438" y="208"/>
                  <a:pt x="445" y="190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2"/>
                  <a:pt x="445" y="172"/>
                  <a:pt x="445" y="172"/>
                </a:cubicBezTo>
                <a:cubicBezTo>
                  <a:pt x="445" y="170"/>
                  <a:pt x="445" y="169"/>
                  <a:pt x="445" y="168"/>
                </a:cubicBezTo>
                <a:cubicBezTo>
                  <a:pt x="445" y="131"/>
                  <a:pt x="451" y="99"/>
                  <a:pt x="407" y="94"/>
                </a:cubicBezTo>
                <a:cubicBezTo>
                  <a:pt x="402" y="93"/>
                  <a:pt x="397" y="92"/>
                  <a:pt x="391" y="92"/>
                </a:cubicBezTo>
                <a:cubicBezTo>
                  <a:pt x="385" y="92"/>
                  <a:pt x="380" y="93"/>
                  <a:pt x="375" y="93"/>
                </a:cubicBezTo>
                <a:cubicBezTo>
                  <a:pt x="331" y="99"/>
                  <a:pt x="337" y="130"/>
                  <a:pt x="337" y="168"/>
                </a:cubicBezTo>
                <a:cubicBezTo>
                  <a:pt x="337" y="169"/>
                  <a:pt x="337" y="170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7" y="190"/>
                  <a:pt x="344" y="208"/>
                  <a:pt x="354" y="221"/>
                </a:cubicBezTo>
                <a:cubicBezTo>
                  <a:pt x="364" y="235"/>
                  <a:pt x="377" y="244"/>
                  <a:pt x="391" y="244"/>
                </a:cubicBezTo>
                <a:close/>
                <a:moveTo>
                  <a:pt x="360" y="217"/>
                </a:moveTo>
                <a:cubicBezTo>
                  <a:pt x="351" y="204"/>
                  <a:pt x="345" y="188"/>
                  <a:pt x="344" y="173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9" y="156"/>
                  <a:pt x="349" y="152"/>
                  <a:pt x="349" y="148"/>
                </a:cubicBezTo>
                <a:cubicBezTo>
                  <a:pt x="349" y="142"/>
                  <a:pt x="349" y="138"/>
                  <a:pt x="352" y="134"/>
                </a:cubicBezTo>
                <a:cubicBezTo>
                  <a:pt x="354" y="127"/>
                  <a:pt x="429" y="127"/>
                  <a:pt x="430" y="134"/>
                </a:cubicBezTo>
                <a:cubicBezTo>
                  <a:pt x="433" y="138"/>
                  <a:pt x="433" y="142"/>
                  <a:pt x="433" y="148"/>
                </a:cubicBezTo>
                <a:cubicBezTo>
                  <a:pt x="433" y="152"/>
                  <a:pt x="433" y="156"/>
                  <a:pt x="434" y="160"/>
                </a:cubicBezTo>
                <a:cubicBezTo>
                  <a:pt x="437" y="173"/>
                  <a:pt x="437" y="173"/>
                  <a:pt x="437" y="173"/>
                </a:cubicBezTo>
                <a:cubicBezTo>
                  <a:pt x="437" y="188"/>
                  <a:pt x="431" y="204"/>
                  <a:pt x="422" y="217"/>
                </a:cubicBezTo>
                <a:cubicBezTo>
                  <a:pt x="413" y="229"/>
                  <a:pt x="402" y="237"/>
                  <a:pt x="391" y="237"/>
                </a:cubicBezTo>
                <a:cubicBezTo>
                  <a:pt x="380" y="237"/>
                  <a:pt x="368" y="229"/>
                  <a:pt x="360" y="217"/>
                </a:cubicBezTo>
                <a:close/>
                <a:moveTo>
                  <a:pt x="100" y="244"/>
                </a:moveTo>
                <a:cubicBezTo>
                  <a:pt x="113" y="244"/>
                  <a:pt x="127" y="235"/>
                  <a:pt x="137" y="221"/>
                </a:cubicBezTo>
                <a:cubicBezTo>
                  <a:pt x="147" y="208"/>
                  <a:pt x="154" y="190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0"/>
                  <a:pt x="154" y="169"/>
                  <a:pt x="154" y="168"/>
                </a:cubicBezTo>
                <a:cubicBezTo>
                  <a:pt x="154" y="130"/>
                  <a:pt x="160" y="99"/>
                  <a:pt x="114" y="93"/>
                </a:cubicBezTo>
                <a:cubicBezTo>
                  <a:pt x="110" y="92"/>
                  <a:pt x="105" y="92"/>
                  <a:pt x="99" y="92"/>
                </a:cubicBezTo>
                <a:cubicBezTo>
                  <a:pt x="93" y="92"/>
                  <a:pt x="87" y="93"/>
                  <a:pt x="82" y="94"/>
                </a:cubicBezTo>
                <a:cubicBezTo>
                  <a:pt x="40" y="100"/>
                  <a:pt x="46" y="131"/>
                  <a:pt x="46" y="168"/>
                </a:cubicBezTo>
                <a:cubicBezTo>
                  <a:pt x="46" y="169"/>
                  <a:pt x="46" y="170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72"/>
                  <a:pt x="46" y="172"/>
                  <a:pt x="46" y="172"/>
                </a:cubicBezTo>
                <a:cubicBezTo>
                  <a:pt x="46" y="190"/>
                  <a:pt x="52" y="208"/>
                  <a:pt x="62" y="221"/>
                </a:cubicBezTo>
                <a:cubicBezTo>
                  <a:pt x="72" y="235"/>
                  <a:pt x="86" y="244"/>
                  <a:pt x="100" y="244"/>
                </a:cubicBezTo>
                <a:close/>
                <a:moveTo>
                  <a:pt x="68" y="217"/>
                </a:moveTo>
                <a:cubicBezTo>
                  <a:pt x="59" y="204"/>
                  <a:pt x="53" y="188"/>
                  <a:pt x="53" y="173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7" y="156"/>
                  <a:pt x="57" y="152"/>
                  <a:pt x="58" y="148"/>
                </a:cubicBezTo>
                <a:cubicBezTo>
                  <a:pt x="58" y="142"/>
                  <a:pt x="58" y="138"/>
                  <a:pt x="61" y="134"/>
                </a:cubicBezTo>
                <a:cubicBezTo>
                  <a:pt x="63" y="127"/>
                  <a:pt x="138" y="127"/>
                  <a:pt x="139" y="134"/>
                </a:cubicBezTo>
                <a:cubicBezTo>
                  <a:pt x="141" y="138"/>
                  <a:pt x="142" y="142"/>
                  <a:pt x="142" y="148"/>
                </a:cubicBezTo>
                <a:cubicBezTo>
                  <a:pt x="142" y="152"/>
                  <a:pt x="142" y="156"/>
                  <a:pt x="143" y="160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6" y="188"/>
                  <a:pt x="140" y="204"/>
                  <a:pt x="131" y="217"/>
                </a:cubicBezTo>
                <a:cubicBezTo>
                  <a:pt x="122" y="229"/>
                  <a:pt x="111" y="237"/>
                  <a:pt x="100" y="237"/>
                </a:cubicBezTo>
                <a:cubicBezTo>
                  <a:pt x="89" y="237"/>
                  <a:pt x="77" y="229"/>
                  <a:pt x="68" y="217"/>
                </a:cubicBezTo>
                <a:close/>
                <a:moveTo>
                  <a:pt x="262" y="291"/>
                </a:moveTo>
                <a:cubicBezTo>
                  <a:pt x="253" y="308"/>
                  <a:pt x="253" y="308"/>
                  <a:pt x="253" y="308"/>
                </a:cubicBezTo>
                <a:cubicBezTo>
                  <a:pt x="252" y="310"/>
                  <a:pt x="251" y="311"/>
                  <a:pt x="252" y="313"/>
                </a:cubicBezTo>
                <a:cubicBezTo>
                  <a:pt x="260" y="412"/>
                  <a:pt x="260" y="412"/>
                  <a:pt x="260" y="412"/>
                </a:cubicBezTo>
                <a:cubicBezTo>
                  <a:pt x="285" y="360"/>
                  <a:pt x="299" y="326"/>
                  <a:pt x="314" y="264"/>
                </a:cubicBezTo>
                <a:cubicBezTo>
                  <a:pt x="364" y="275"/>
                  <a:pt x="402" y="298"/>
                  <a:pt x="402" y="334"/>
                </a:cubicBezTo>
                <a:cubicBezTo>
                  <a:pt x="402" y="437"/>
                  <a:pt x="402" y="437"/>
                  <a:pt x="402" y="437"/>
                </a:cubicBezTo>
                <a:cubicBezTo>
                  <a:pt x="402" y="454"/>
                  <a:pt x="388" y="467"/>
                  <a:pt x="371" y="467"/>
                </a:cubicBezTo>
                <a:cubicBezTo>
                  <a:pt x="287" y="467"/>
                  <a:pt x="203" y="467"/>
                  <a:pt x="119" y="467"/>
                </a:cubicBezTo>
                <a:cubicBezTo>
                  <a:pt x="102" y="467"/>
                  <a:pt x="88" y="454"/>
                  <a:pt x="88" y="437"/>
                </a:cubicBezTo>
                <a:cubicBezTo>
                  <a:pt x="88" y="402"/>
                  <a:pt x="88" y="368"/>
                  <a:pt x="88" y="334"/>
                </a:cubicBezTo>
                <a:cubicBezTo>
                  <a:pt x="88" y="298"/>
                  <a:pt x="126" y="275"/>
                  <a:pt x="176" y="264"/>
                </a:cubicBezTo>
                <a:cubicBezTo>
                  <a:pt x="191" y="327"/>
                  <a:pt x="206" y="360"/>
                  <a:pt x="231" y="413"/>
                </a:cubicBezTo>
                <a:cubicBezTo>
                  <a:pt x="239" y="313"/>
                  <a:pt x="239" y="313"/>
                  <a:pt x="239" y="313"/>
                </a:cubicBezTo>
                <a:cubicBezTo>
                  <a:pt x="239" y="311"/>
                  <a:pt x="239" y="310"/>
                  <a:pt x="238" y="308"/>
                </a:cubicBezTo>
                <a:cubicBezTo>
                  <a:pt x="229" y="291"/>
                  <a:pt x="229" y="291"/>
                  <a:pt x="229" y="291"/>
                </a:cubicBezTo>
                <a:cubicBezTo>
                  <a:pt x="228" y="290"/>
                  <a:pt x="228" y="289"/>
                  <a:pt x="229" y="288"/>
                </a:cubicBezTo>
                <a:cubicBezTo>
                  <a:pt x="229" y="287"/>
                  <a:pt x="230" y="286"/>
                  <a:pt x="231" y="286"/>
                </a:cubicBezTo>
                <a:cubicBezTo>
                  <a:pt x="241" y="286"/>
                  <a:pt x="250" y="286"/>
                  <a:pt x="259" y="286"/>
                </a:cubicBezTo>
                <a:cubicBezTo>
                  <a:pt x="261" y="286"/>
                  <a:pt x="262" y="287"/>
                  <a:pt x="262" y="288"/>
                </a:cubicBezTo>
                <a:cubicBezTo>
                  <a:pt x="263" y="289"/>
                  <a:pt x="263" y="290"/>
                  <a:pt x="262" y="291"/>
                </a:cubicBezTo>
                <a:close/>
                <a:moveTo>
                  <a:pt x="490" y="371"/>
                </a:moveTo>
                <a:cubicBezTo>
                  <a:pt x="490" y="305"/>
                  <a:pt x="490" y="305"/>
                  <a:pt x="490" y="305"/>
                </a:cubicBezTo>
                <a:cubicBezTo>
                  <a:pt x="490" y="263"/>
                  <a:pt x="410" y="248"/>
                  <a:pt x="351" y="260"/>
                </a:cubicBezTo>
                <a:cubicBezTo>
                  <a:pt x="376" y="269"/>
                  <a:pt x="402" y="286"/>
                  <a:pt x="412" y="312"/>
                </a:cubicBezTo>
                <a:cubicBezTo>
                  <a:pt x="415" y="319"/>
                  <a:pt x="416" y="326"/>
                  <a:pt x="416" y="334"/>
                </a:cubicBezTo>
                <a:cubicBezTo>
                  <a:pt x="416" y="388"/>
                  <a:pt x="416" y="388"/>
                  <a:pt x="416" y="388"/>
                </a:cubicBezTo>
                <a:cubicBezTo>
                  <a:pt x="435" y="388"/>
                  <a:pt x="454" y="388"/>
                  <a:pt x="474" y="388"/>
                </a:cubicBezTo>
                <a:cubicBezTo>
                  <a:pt x="483" y="388"/>
                  <a:pt x="490" y="380"/>
                  <a:pt x="490" y="371"/>
                </a:cubicBezTo>
                <a:close/>
                <a:moveTo>
                  <a:pt x="0" y="371"/>
                </a:moveTo>
                <a:cubicBezTo>
                  <a:pt x="0" y="380"/>
                  <a:pt x="7" y="388"/>
                  <a:pt x="16" y="388"/>
                </a:cubicBezTo>
                <a:cubicBezTo>
                  <a:pt x="36" y="388"/>
                  <a:pt x="55" y="388"/>
                  <a:pt x="74" y="388"/>
                </a:cubicBezTo>
                <a:cubicBezTo>
                  <a:pt x="74" y="334"/>
                  <a:pt x="74" y="334"/>
                  <a:pt x="74" y="334"/>
                </a:cubicBezTo>
                <a:cubicBezTo>
                  <a:pt x="74" y="326"/>
                  <a:pt x="75" y="319"/>
                  <a:pt x="78" y="312"/>
                </a:cubicBezTo>
                <a:cubicBezTo>
                  <a:pt x="88" y="286"/>
                  <a:pt x="114" y="269"/>
                  <a:pt x="139" y="260"/>
                </a:cubicBezTo>
                <a:cubicBezTo>
                  <a:pt x="80" y="248"/>
                  <a:pt x="0" y="263"/>
                  <a:pt x="0" y="305"/>
                </a:cubicBezTo>
                <a:cubicBezTo>
                  <a:pt x="0" y="327"/>
                  <a:pt x="0" y="349"/>
                  <a:pt x="0" y="371"/>
                </a:cubicBezTo>
                <a:close/>
                <a:moveTo>
                  <a:pt x="197" y="192"/>
                </a:moveTo>
                <a:cubicBezTo>
                  <a:pt x="211" y="210"/>
                  <a:pt x="228" y="223"/>
                  <a:pt x="245" y="223"/>
                </a:cubicBezTo>
                <a:cubicBezTo>
                  <a:pt x="262" y="223"/>
                  <a:pt x="280" y="210"/>
                  <a:pt x="293" y="192"/>
                </a:cubicBezTo>
                <a:cubicBezTo>
                  <a:pt x="307" y="173"/>
                  <a:pt x="317" y="148"/>
                  <a:pt x="317" y="124"/>
                </a:cubicBezTo>
                <a:cubicBezTo>
                  <a:pt x="312" y="105"/>
                  <a:pt x="312" y="105"/>
                  <a:pt x="312" y="105"/>
                </a:cubicBezTo>
                <a:cubicBezTo>
                  <a:pt x="310" y="98"/>
                  <a:pt x="310" y="91"/>
                  <a:pt x="310" y="85"/>
                </a:cubicBezTo>
                <a:cubicBezTo>
                  <a:pt x="310" y="77"/>
                  <a:pt x="310" y="70"/>
                  <a:pt x="305" y="64"/>
                </a:cubicBezTo>
                <a:cubicBezTo>
                  <a:pt x="298" y="54"/>
                  <a:pt x="287" y="57"/>
                  <a:pt x="274" y="61"/>
                </a:cubicBezTo>
                <a:cubicBezTo>
                  <a:pt x="265" y="64"/>
                  <a:pt x="256" y="66"/>
                  <a:pt x="245" y="66"/>
                </a:cubicBezTo>
                <a:cubicBezTo>
                  <a:pt x="235" y="66"/>
                  <a:pt x="225" y="64"/>
                  <a:pt x="216" y="61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03" y="57"/>
                  <a:pt x="192" y="54"/>
                  <a:pt x="185" y="64"/>
                </a:cubicBezTo>
                <a:cubicBezTo>
                  <a:pt x="181" y="70"/>
                  <a:pt x="180" y="77"/>
                  <a:pt x="180" y="85"/>
                </a:cubicBezTo>
                <a:cubicBezTo>
                  <a:pt x="180" y="91"/>
                  <a:pt x="180" y="98"/>
                  <a:pt x="178" y="105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48"/>
                  <a:pt x="183" y="173"/>
                  <a:pt x="197" y="1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29"/>
          <p:cNvSpPr>
            <a:spLocks noEditPoints="1"/>
          </p:cNvSpPr>
          <p:nvPr/>
        </p:nvSpPr>
        <p:spPr bwMode="auto">
          <a:xfrm>
            <a:off x="4193165" y="2651859"/>
            <a:ext cx="506744" cy="598693"/>
          </a:xfrm>
          <a:custGeom>
            <a:avLst/>
            <a:gdLst>
              <a:gd name="T0" fmla="*/ 344 w 420"/>
              <a:gd name="T1" fmla="*/ 0 h 496"/>
              <a:gd name="T2" fmla="*/ 332 w 420"/>
              <a:gd name="T3" fmla="*/ 79 h 496"/>
              <a:gd name="T4" fmla="*/ 347 w 420"/>
              <a:gd name="T5" fmla="*/ 92 h 496"/>
              <a:gd name="T6" fmla="*/ 360 w 420"/>
              <a:gd name="T7" fmla="*/ 13 h 496"/>
              <a:gd name="T8" fmla="*/ 193 w 420"/>
              <a:gd name="T9" fmla="*/ 362 h 496"/>
              <a:gd name="T10" fmla="*/ 145 w 420"/>
              <a:gd name="T11" fmla="*/ 410 h 496"/>
              <a:gd name="T12" fmla="*/ 193 w 420"/>
              <a:gd name="T13" fmla="*/ 362 h 496"/>
              <a:gd name="T14" fmla="*/ 229 w 420"/>
              <a:gd name="T15" fmla="*/ 362 h 496"/>
              <a:gd name="T16" fmla="*/ 276 w 420"/>
              <a:gd name="T17" fmla="*/ 410 h 496"/>
              <a:gd name="T18" fmla="*/ 110 w 420"/>
              <a:gd name="T19" fmla="*/ 362 h 496"/>
              <a:gd name="T20" fmla="*/ 62 w 420"/>
              <a:gd name="T21" fmla="*/ 410 h 496"/>
              <a:gd name="T22" fmla="*/ 110 w 420"/>
              <a:gd name="T23" fmla="*/ 362 h 496"/>
              <a:gd name="T24" fmla="*/ 312 w 420"/>
              <a:gd name="T25" fmla="*/ 291 h 496"/>
              <a:gd name="T26" fmla="*/ 360 w 420"/>
              <a:gd name="T27" fmla="*/ 338 h 496"/>
              <a:gd name="T28" fmla="*/ 193 w 420"/>
              <a:gd name="T29" fmla="*/ 291 h 496"/>
              <a:gd name="T30" fmla="*/ 145 w 420"/>
              <a:gd name="T31" fmla="*/ 338 h 496"/>
              <a:gd name="T32" fmla="*/ 193 w 420"/>
              <a:gd name="T33" fmla="*/ 291 h 496"/>
              <a:gd name="T34" fmla="*/ 229 w 420"/>
              <a:gd name="T35" fmla="*/ 291 h 496"/>
              <a:gd name="T36" fmla="*/ 276 w 420"/>
              <a:gd name="T37" fmla="*/ 338 h 496"/>
              <a:gd name="T38" fmla="*/ 110 w 420"/>
              <a:gd name="T39" fmla="*/ 291 h 496"/>
              <a:gd name="T40" fmla="*/ 62 w 420"/>
              <a:gd name="T41" fmla="*/ 338 h 496"/>
              <a:gd name="T42" fmla="*/ 110 w 420"/>
              <a:gd name="T43" fmla="*/ 291 h 496"/>
              <a:gd name="T44" fmla="*/ 312 w 420"/>
              <a:gd name="T45" fmla="*/ 219 h 496"/>
              <a:gd name="T46" fmla="*/ 360 w 420"/>
              <a:gd name="T47" fmla="*/ 267 h 496"/>
              <a:gd name="T48" fmla="*/ 193 w 420"/>
              <a:gd name="T49" fmla="*/ 219 h 496"/>
              <a:gd name="T50" fmla="*/ 145 w 420"/>
              <a:gd name="T51" fmla="*/ 267 h 496"/>
              <a:gd name="T52" fmla="*/ 193 w 420"/>
              <a:gd name="T53" fmla="*/ 219 h 496"/>
              <a:gd name="T54" fmla="*/ 229 w 420"/>
              <a:gd name="T55" fmla="*/ 219 h 496"/>
              <a:gd name="T56" fmla="*/ 276 w 420"/>
              <a:gd name="T57" fmla="*/ 267 h 496"/>
              <a:gd name="T58" fmla="*/ 77 w 420"/>
              <a:gd name="T59" fmla="*/ 0 h 496"/>
              <a:gd name="T60" fmla="*/ 62 w 420"/>
              <a:gd name="T61" fmla="*/ 13 h 496"/>
              <a:gd name="T62" fmla="*/ 75 w 420"/>
              <a:gd name="T63" fmla="*/ 92 h 496"/>
              <a:gd name="T64" fmla="*/ 90 w 420"/>
              <a:gd name="T65" fmla="*/ 79 h 496"/>
              <a:gd name="T66" fmla="*/ 77 w 420"/>
              <a:gd name="T67" fmla="*/ 0 h 496"/>
              <a:gd name="T68" fmla="*/ 392 w 420"/>
              <a:gd name="T69" fmla="*/ 441 h 496"/>
              <a:gd name="T70" fmla="*/ 34 w 420"/>
              <a:gd name="T71" fmla="*/ 446 h 496"/>
              <a:gd name="T72" fmla="*/ 28 w 420"/>
              <a:gd name="T73" fmla="*/ 185 h 496"/>
              <a:gd name="T74" fmla="*/ 386 w 420"/>
              <a:gd name="T75" fmla="*/ 180 h 496"/>
              <a:gd name="T76" fmla="*/ 392 w 420"/>
              <a:gd name="T77" fmla="*/ 460 h 496"/>
              <a:gd name="T78" fmla="*/ 28 w 420"/>
              <a:gd name="T79" fmla="*/ 463 h 496"/>
              <a:gd name="T80" fmla="*/ 392 w 420"/>
              <a:gd name="T81" fmla="*/ 460 h 496"/>
              <a:gd name="T82" fmla="*/ 392 w 420"/>
              <a:gd name="T83" fmla="*/ 481 h 496"/>
              <a:gd name="T84" fmla="*/ 28 w 420"/>
              <a:gd name="T85" fmla="*/ 478 h 496"/>
              <a:gd name="T86" fmla="*/ 386 w 420"/>
              <a:gd name="T87" fmla="*/ 41 h 496"/>
              <a:gd name="T88" fmla="*/ 420 w 420"/>
              <a:gd name="T89" fmla="*/ 463 h 496"/>
              <a:gd name="T90" fmla="*/ 34 w 420"/>
              <a:gd name="T91" fmla="*/ 496 h 496"/>
              <a:gd name="T92" fmla="*/ 0 w 420"/>
              <a:gd name="T93" fmla="*/ 75 h 496"/>
              <a:gd name="T94" fmla="*/ 51 w 420"/>
              <a:gd name="T95" fmla="*/ 41 h 496"/>
              <a:gd name="T96" fmla="*/ 69 w 420"/>
              <a:gd name="T97" fmla="*/ 106 h 496"/>
              <a:gd name="T98" fmla="*/ 101 w 420"/>
              <a:gd name="T99" fmla="*/ 88 h 496"/>
              <a:gd name="T100" fmla="*/ 321 w 420"/>
              <a:gd name="T101" fmla="*/ 41 h 496"/>
              <a:gd name="T102" fmla="*/ 339 w 420"/>
              <a:gd name="T103" fmla="*/ 106 h 496"/>
              <a:gd name="T104" fmla="*/ 370 w 420"/>
              <a:gd name="T105" fmla="*/ 88 h 496"/>
              <a:gd name="T106" fmla="*/ 386 w 420"/>
              <a:gd name="T107" fmla="*/ 41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96">
                <a:moveTo>
                  <a:pt x="347" y="0"/>
                </a:moveTo>
                <a:cubicBezTo>
                  <a:pt x="346" y="0"/>
                  <a:pt x="345" y="0"/>
                  <a:pt x="344" y="0"/>
                </a:cubicBezTo>
                <a:cubicBezTo>
                  <a:pt x="337" y="0"/>
                  <a:pt x="332" y="6"/>
                  <a:pt x="332" y="13"/>
                </a:cubicBezTo>
                <a:cubicBezTo>
                  <a:pt x="332" y="79"/>
                  <a:pt x="332" y="79"/>
                  <a:pt x="332" y="79"/>
                </a:cubicBezTo>
                <a:cubicBezTo>
                  <a:pt x="332" y="87"/>
                  <a:pt x="337" y="92"/>
                  <a:pt x="344" y="92"/>
                </a:cubicBezTo>
                <a:cubicBezTo>
                  <a:pt x="345" y="92"/>
                  <a:pt x="346" y="92"/>
                  <a:pt x="347" y="92"/>
                </a:cubicBezTo>
                <a:cubicBezTo>
                  <a:pt x="354" y="92"/>
                  <a:pt x="360" y="87"/>
                  <a:pt x="360" y="79"/>
                </a:cubicBezTo>
                <a:cubicBezTo>
                  <a:pt x="360" y="13"/>
                  <a:pt x="360" y="13"/>
                  <a:pt x="360" y="13"/>
                </a:cubicBezTo>
                <a:cubicBezTo>
                  <a:pt x="360" y="6"/>
                  <a:pt x="354" y="0"/>
                  <a:pt x="347" y="0"/>
                </a:cubicBezTo>
                <a:close/>
                <a:moveTo>
                  <a:pt x="193" y="362"/>
                </a:moveTo>
                <a:cubicBezTo>
                  <a:pt x="177" y="362"/>
                  <a:pt x="161" y="362"/>
                  <a:pt x="145" y="362"/>
                </a:cubicBezTo>
                <a:cubicBezTo>
                  <a:pt x="145" y="378"/>
                  <a:pt x="145" y="394"/>
                  <a:pt x="145" y="410"/>
                </a:cubicBezTo>
                <a:cubicBezTo>
                  <a:pt x="161" y="410"/>
                  <a:pt x="177" y="410"/>
                  <a:pt x="193" y="410"/>
                </a:cubicBezTo>
                <a:cubicBezTo>
                  <a:pt x="193" y="394"/>
                  <a:pt x="193" y="378"/>
                  <a:pt x="193" y="362"/>
                </a:cubicBezTo>
                <a:close/>
                <a:moveTo>
                  <a:pt x="276" y="362"/>
                </a:moveTo>
                <a:cubicBezTo>
                  <a:pt x="260" y="362"/>
                  <a:pt x="245" y="362"/>
                  <a:pt x="229" y="362"/>
                </a:cubicBezTo>
                <a:cubicBezTo>
                  <a:pt x="229" y="378"/>
                  <a:pt x="229" y="394"/>
                  <a:pt x="229" y="410"/>
                </a:cubicBezTo>
                <a:cubicBezTo>
                  <a:pt x="245" y="410"/>
                  <a:pt x="260" y="410"/>
                  <a:pt x="276" y="410"/>
                </a:cubicBezTo>
                <a:cubicBezTo>
                  <a:pt x="276" y="394"/>
                  <a:pt x="276" y="378"/>
                  <a:pt x="276" y="362"/>
                </a:cubicBezTo>
                <a:close/>
                <a:moveTo>
                  <a:pt x="110" y="362"/>
                </a:moveTo>
                <a:cubicBezTo>
                  <a:pt x="62" y="362"/>
                  <a:pt x="62" y="362"/>
                  <a:pt x="62" y="362"/>
                </a:cubicBezTo>
                <a:cubicBezTo>
                  <a:pt x="62" y="410"/>
                  <a:pt x="62" y="410"/>
                  <a:pt x="62" y="410"/>
                </a:cubicBezTo>
                <a:cubicBezTo>
                  <a:pt x="110" y="410"/>
                  <a:pt x="110" y="410"/>
                  <a:pt x="110" y="410"/>
                </a:cubicBezTo>
                <a:cubicBezTo>
                  <a:pt x="110" y="362"/>
                  <a:pt x="110" y="362"/>
                  <a:pt x="110" y="362"/>
                </a:cubicBezTo>
                <a:close/>
                <a:moveTo>
                  <a:pt x="360" y="291"/>
                </a:moveTo>
                <a:cubicBezTo>
                  <a:pt x="312" y="291"/>
                  <a:pt x="312" y="291"/>
                  <a:pt x="312" y="291"/>
                </a:cubicBezTo>
                <a:cubicBezTo>
                  <a:pt x="312" y="338"/>
                  <a:pt x="312" y="338"/>
                  <a:pt x="312" y="338"/>
                </a:cubicBezTo>
                <a:cubicBezTo>
                  <a:pt x="360" y="338"/>
                  <a:pt x="360" y="338"/>
                  <a:pt x="360" y="338"/>
                </a:cubicBezTo>
                <a:cubicBezTo>
                  <a:pt x="360" y="291"/>
                  <a:pt x="360" y="291"/>
                  <a:pt x="360" y="291"/>
                </a:cubicBezTo>
                <a:close/>
                <a:moveTo>
                  <a:pt x="193" y="291"/>
                </a:moveTo>
                <a:cubicBezTo>
                  <a:pt x="177" y="291"/>
                  <a:pt x="161" y="291"/>
                  <a:pt x="145" y="291"/>
                </a:cubicBezTo>
                <a:cubicBezTo>
                  <a:pt x="145" y="306"/>
                  <a:pt x="145" y="322"/>
                  <a:pt x="145" y="338"/>
                </a:cubicBezTo>
                <a:cubicBezTo>
                  <a:pt x="161" y="338"/>
                  <a:pt x="177" y="338"/>
                  <a:pt x="193" y="338"/>
                </a:cubicBezTo>
                <a:cubicBezTo>
                  <a:pt x="193" y="322"/>
                  <a:pt x="193" y="306"/>
                  <a:pt x="193" y="291"/>
                </a:cubicBezTo>
                <a:close/>
                <a:moveTo>
                  <a:pt x="276" y="291"/>
                </a:moveTo>
                <a:cubicBezTo>
                  <a:pt x="260" y="291"/>
                  <a:pt x="245" y="291"/>
                  <a:pt x="229" y="291"/>
                </a:cubicBezTo>
                <a:cubicBezTo>
                  <a:pt x="229" y="306"/>
                  <a:pt x="229" y="322"/>
                  <a:pt x="229" y="338"/>
                </a:cubicBezTo>
                <a:cubicBezTo>
                  <a:pt x="245" y="338"/>
                  <a:pt x="260" y="338"/>
                  <a:pt x="276" y="338"/>
                </a:cubicBezTo>
                <a:cubicBezTo>
                  <a:pt x="276" y="322"/>
                  <a:pt x="276" y="306"/>
                  <a:pt x="276" y="291"/>
                </a:cubicBezTo>
                <a:close/>
                <a:moveTo>
                  <a:pt x="110" y="291"/>
                </a:moveTo>
                <a:cubicBezTo>
                  <a:pt x="62" y="291"/>
                  <a:pt x="62" y="291"/>
                  <a:pt x="62" y="291"/>
                </a:cubicBezTo>
                <a:cubicBezTo>
                  <a:pt x="62" y="338"/>
                  <a:pt x="62" y="338"/>
                  <a:pt x="62" y="338"/>
                </a:cubicBezTo>
                <a:cubicBezTo>
                  <a:pt x="110" y="338"/>
                  <a:pt x="110" y="338"/>
                  <a:pt x="110" y="338"/>
                </a:cubicBezTo>
                <a:cubicBezTo>
                  <a:pt x="110" y="291"/>
                  <a:pt x="110" y="291"/>
                  <a:pt x="110" y="291"/>
                </a:cubicBezTo>
                <a:close/>
                <a:moveTo>
                  <a:pt x="360" y="219"/>
                </a:moveTo>
                <a:cubicBezTo>
                  <a:pt x="312" y="219"/>
                  <a:pt x="312" y="219"/>
                  <a:pt x="312" y="219"/>
                </a:cubicBezTo>
                <a:cubicBezTo>
                  <a:pt x="312" y="267"/>
                  <a:pt x="312" y="267"/>
                  <a:pt x="312" y="267"/>
                </a:cubicBezTo>
                <a:cubicBezTo>
                  <a:pt x="360" y="267"/>
                  <a:pt x="360" y="267"/>
                  <a:pt x="360" y="267"/>
                </a:cubicBezTo>
                <a:cubicBezTo>
                  <a:pt x="360" y="219"/>
                  <a:pt x="360" y="219"/>
                  <a:pt x="360" y="219"/>
                </a:cubicBezTo>
                <a:close/>
                <a:moveTo>
                  <a:pt x="193" y="219"/>
                </a:moveTo>
                <a:cubicBezTo>
                  <a:pt x="177" y="219"/>
                  <a:pt x="161" y="219"/>
                  <a:pt x="145" y="219"/>
                </a:cubicBezTo>
                <a:cubicBezTo>
                  <a:pt x="145" y="235"/>
                  <a:pt x="145" y="251"/>
                  <a:pt x="145" y="267"/>
                </a:cubicBezTo>
                <a:cubicBezTo>
                  <a:pt x="161" y="267"/>
                  <a:pt x="177" y="267"/>
                  <a:pt x="193" y="267"/>
                </a:cubicBezTo>
                <a:cubicBezTo>
                  <a:pt x="193" y="251"/>
                  <a:pt x="193" y="235"/>
                  <a:pt x="193" y="219"/>
                </a:cubicBezTo>
                <a:close/>
                <a:moveTo>
                  <a:pt x="276" y="219"/>
                </a:moveTo>
                <a:cubicBezTo>
                  <a:pt x="260" y="219"/>
                  <a:pt x="245" y="219"/>
                  <a:pt x="229" y="219"/>
                </a:cubicBezTo>
                <a:cubicBezTo>
                  <a:pt x="229" y="235"/>
                  <a:pt x="229" y="251"/>
                  <a:pt x="229" y="267"/>
                </a:cubicBezTo>
                <a:cubicBezTo>
                  <a:pt x="245" y="267"/>
                  <a:pt x="260" y="267"/>
                  <a:pt x="276" y="267"/>
                </a:cubicBezTo>
                <a:cubicBezTo>
                  <a:pt x="276" y="251"/>
                  <a:pt x="276" y="235"/>
                  <a:pt x="276" y="219"/>
                </a:cubicBezTo>
                <a:close/>
                <a:moveTo>
                  <a:pt x="77" y="0"/>
                </a:moveTo>
                <a:cubicBezTo>
                  <a:pt x="76" y="0"/>
                  <a:pt x="76" y="0"/>
                  <a:pt x="75" y="0"/>
                </a:cubicBezTo>
                <a:cubicBezTo>
                  <a:pt x="68" y="0"/>
                  <a:pt x="62" y="6"/>
                  <a:pt x="62" y="13"/>
                </a:cubicBezTo>
                <a:cubicBezTo>
                  <a:pt x="62" y="79"/>
                  <a:pt x="62" y="79"/>
                  <a:pt x="62" y="79"/>
                </a:cubicBezTo>
                <a:cubicBezTo>
                  <a:pt x="62" y="87"/>
                  <a:pt x="68" y="92"/>
                  <a:pt x="75" y="92"/>
                </a:cubicBezTo>
                <a:cubicBezTo>
                  <a:pt x="76" y="92"/>
                  <a:pt x="76" y="92"/>
                  <a:pt x="77" y="92"/>
                </a:cubicBezTo>
                <a:cubicBezTo>
                  <a:pt x="84" y="92"/>
                  <a:pt x="90" y="87"/>
                  <a:pt x="90" y="79"/>
                </a:cubicBezTo>
                <a:cubicBezTo>
                  <a:pt x="90" y="13"/>
                  <a:pt x="90" y="13"/>
                  <a:pt x="90" y="13"/>
                </a:cubicBezTo>
                <a:cubicBezTo>
                  <a:pt x="90" y="6"/>
                  <a:pt x="84" y="0"/>
                  <a:pt x="77" y="0"/>
                </a:cubicBezTo>
                <a:close/>
                <a:moveTo>
                  <a:pt x="392" y="185"/>
                </a:moveTo>
                <a:cubicBezTo>
                  <a:pt x="392" y="441"/>
                  <a:pt x="392" y="441"/>
                  <a:pt x="392" y="441"/>
                </a:cubicBezTo>
                <a:cubicBezTo>
                  <a:pt x="392" y="443"/>
                  <a:pt x="389" y="446"/>
                  <a:pt x="386" y="446"/>
                </a:cubicBezTo>
                <a:cubicBezTo>
                  <a:pt x="34" y="446"/>
                  <a:pt x="34" y="446"/>
                  <a:pt x="34" y="446"/>
                </a:cubicBezTo>
                <a:cubicBezTo>
                  <a:pt x="31" y="446"/>
                  <a:pt x="28" y="443"/>
                  <a:pt x="28" y="441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82"/>
                  <a:pt x="31" y="180"/>
                  <a:pt x="34" y="180"/>
                </a:cubicBezTo>
                <a:cubicBezTo>
                  <a:pt x="386" y="180"/>
                  <a:pt x="386" y="180"/>
                  <a:pt x="386" y="180"/>
                </a:cubicBezTo>
                <a:cubicBezTo>
                  <a:pt x="389" y="180"/>
                  <a:pt x="392" y="182"/>
                  <a:pt x="392" y="185"/>
                </a:cubicBezTo>
                <a:close/>
                <a:moveTo>
                  <a:pt x="392" y="460"/>
                </a:moveTo>
                <a:cubicBezTo>
                  <a:pt x="392" y="463"/>
                  <a:pt x="392" y="463"/>
                  <a:pt x="392" y="463"/>
                </a:cubicBezTo>
                <a:cubicBezTo>
                  <a:pt x="28" y="463"/>
                  <a:pt x="28" y="463"/>
                  <a:pt x="28" y="463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392" y="460"/>
                  <a:pt x="392" y="460"/>
                  <a:pt x="392" y="460"/>
                </a:cubicBezTo>
                <a:close/>
                <a:moveTo>
                  <a:pt x="392" y="478"/>
                </a:moveTo>
                <a:cubicBezTo>
                  <a:pt x="392" y="481"/>
                  <a:pt x="392" y="481"/>
                  <a:pt x="392" y="481"/>
                </a:cubicBezTo>
                <a:cubicBezTo>
                  <a:pt x="28" y="481"/>
                  <a:pt x="28" y="481"/>
                  <a:pt x="28" y="481"/>
                </a:cubicBezTo>
                <a:cubicBezTo>
                  <a:pt x="28" y="478"/>
                  <a:pt x="28" y="478"/>
                  <a:pt x="28" y="478"/>
                </a:cubicBezTo>
                <a:cubicBezTo>
                  <a:pt x="392" y="478"/>
                  <a:pt x="392" y="478"/>
                  <a:pt x="392" y="478"/>
                </a:cubicBezTo>
                <a:close/>
                <a:moveTo>
                  <a:pt x="386" y="41"/>
                </a:moveTo>
                <a:cubicBezTo>
                  <a:pt x="405" y="41"/>
                  <a:pt x="420" y="56"/>
                  <a:pt x="420" y="75"/>
                </a:cubicBezTo>
                <a:cubicBezTo>
                  <a:pt x="420" y="463"/>
                  <a:pt x="420" y="463"/>
                  <a:pt x="420" y="463"/>
                </a:cubicBezTo>
                <a:cubicBezTo>
                  <a:pt x="420" y="481"/>
                  <a:pt x="405" y="496"/>
                  <a:pt x="386" y="496"/>
                </a:cubicBezTo>
                <a:cubicBezTo>
                  <a:pt x="269" y="496"/>
                  <a:pt x="151" y="496"/>
                  <a:pt x="34" y="496"/>
                </a:cubicBezTo>
                <a:cubicBezTo>
                  <a:pt x="15" y="496"/>
                  <a:pt x="0" y="481"/>
                  <a:pt x="0" y="46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56"/>
                  <a:pt x="15" y="41"/>
                  <a:pt x="34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57"/>
                  <a:pt x="51" y="72"/>
                  <a:pt x="51" y="88"/>
                </a:cubicBezTo>
                <a:cubicBezTo>
                  <a:pt x="51" y="98"/>
                  <a:pt x="59" y="106"/>
                  <a:pt x="69" y="106"/>
                </a:cubicBezTo>
                <a:cubicBezTo>
                  <a:pt x="74" y="106"/>
                  <a:pt x="78" y="106"/>
                  <a:pt x="83" y="106"/>
                </a:cubicBezTo>
                <a:cubicBezTo>
                  <a:pt x="93" y="106"/>
                  <a:pt x="101" y="98"/>
                  <a:pt x="101" y="88"/>
                </a:cubicBezTo>
                <a:cubicBezTo>
                  <a:pt x="101" y="72"/>
                  <a:pt x="101" y="57"/>
                  <a:pt x="101" y="41"/>
                </a:cubicBezTo>
                <a:cubicBezTo>
                  <a:pt x="321" y="41"/>
                  <a:pt x="321" y="41"/>
                  <a:pt x="321" y="41"/>
                </a:cubicBezTo>
                <a:cubicBezTo>
                  <a:pt x="321" y="57"/>
                  <a:pt x="321" y="72"/>
                  <a:pt x="321" y="88"/>
                </a:cubicBezTo>
                <a:cubicBezTo>
                  <a:pt x="321" y="98"/>
                  <a:pt x="329" y="106"/>
                  <a:pt x="339" y="106"/>
                </a:cubicBezTo>
                <a:cubicBezTo>
                  <a:pt x="343" y="106"/>
                  <a:pt x="348" y="106"/>
                  <a:pt x="352" y="106"/>
                </a:cubicBezTo>
                <a:cubicBezTo>
                  <a:pt x="362" y="106"/>
                  <a:pt x="370" y="98"/>
                  <a:pt x="370" y="88"/>
                </a:cubicBezTo>
                <a:cubicBezTo>
                  <a:pt x="370" y="72"/>
                  <a:pt x="370" y="57"/>
                  <a:pt x="370" y="41"/>
                </a:cubicBezTo>
                <a:lnTo>
                  <a:pt x="386" y="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0"/>
          <p:cNvSpPr>
            <a:spLocks noEditPoints="1"/>
          </p:cNvSpPr>
          <p:nvPr/>
        </p:nvSpPr>
        <p:spPr bwMode="auto">
          <a:xfrm>
            <a:off x="7516809" y="2606482"/>
            <a:ext cx="551558" cy="689448"/>
          </a:xfrm>
          <a:custGeom>
            <a:avLst/>
            <a:gdLst>
              <a:gd name="T0" fmla="*/ 100 w 408"/>
              <a:gd name="T1" fmla="*/ 18 h 510"/>
              <a:gd name="T2" fmla="*/ 290 w 408"/>
              <a:gd name="T3" fmla="*/ 368 h 510"/>
              <a:gd name="T4" fmla="*/ 345 w 408"/>
              <a:gd name="T5" fmla="*/ 332 h 510"/>
              <a:gd name="T6" fmla="*/ 259 w 408"/>
              <a:gd name="T7" fmla="*/ 464 h 510"/>
              <a:gd name="T8" fmla="*/ 267 w 408"/>
              <a:gd name="T9" fmla="*/ 397 h 510"/>
              <a:gd name="T10" fmla="*/ 241 w 408"/>
              <a:gd name="T11" fmla="*/ 345 h 510"/>
              <a:gd name="T12" fmla="*/ 216 w 408"/>
              <a:gd name="T13" fmla="*/ 319 h 510"/>
              <a:gd name="T14" fmla="*/ 320 w 408"/>
              <a:gd name="T15" fmla="*/ 474 h 510"/>
              <a:gd name="T16" fmla="*/ 159 w 408"/>
              <a:gd name="T17" fmla="*/ 386 h 510"/>
              <a:gd name="T18" fmla="*/ 196 w 408"/>
              <a:gd name="T19" fmla="*/ 298 h 510"/>
              <a:gd name="T20" fmla="*/ 229 w 408"/>
              <a:gd name="T21" fmla="*/ 381 h 510"/>
              <a:gd name="T22" fmla="*/ 338 w 408"/>
              <a:gd name="T23" fmla="*/ 391 h 510"/>
              <a:gd name="T24" fmla="*/ 278 w 408"/>
              <a:gd name="T25" fmla="*/ 440 h 510"/>
              <a:gd name="T26" fmla="*/ 289 w 408"/>
              <a:gd name="T27" fmla="*/ 332 h 510"/>
              <a:gd name="T28" fmla="*/ 126 w 408"/>
              <a:gd name="T29" fmla="*/ 86 h 510"/>
              <a:gd name="T30" fmla="*/ 138 w 408"/>
              <a:gd name="T31" fmla="*/ 19 h 510"/>
              <a:gd name="T32" fmla="*/ 217 w 408"/>
              <a:gd name="T33" fmla="*/ 61 h 510"/>
              <a:gd name="T34" fmla="*/ 127 w 408"/>
              <a:gd name="T35" fmla="*/ 22 h 510"/>
              <a:gd name="T36" fmla="*/ 244 w 408"/>
              <a:gd name="T37" fmla="*/ 59 h 510"/>
              <a:gd name="T38" fmla="*/ 134 w 408"/>
              <a:gd name="T39" fmla="*/ 343 h 510"/>
              <a:gd name="T40" fmla="*/ 87 w 408"/>
              <a:gd name="T41" fmla="*/ 290 h 510"/>
              <a:gd name="T42" fmla="*/ 86 w 408"/>
              <a:gd name="T43" fmla="*/ 290 h 510"/>
              <a:gd name="T44" fmla="*/ 85 w 408"/>
              <a:gd name="T45" fmla="*/ 290 h 510"/>
              <a:gd name="T46" fmla="*/ 84 w 408"/>
              <a:gd name="T47" fmla="*/ 289 h 510"/>
              <a:gd name="T48" fmla="*/ 83 w 408"/>
              <a:gd name="T49" fmla="*/ 289 h 510"/>
              <a:gd name="T50" fmla="*/ 83 w 408"/>
              <a:gd name="T51" fmla="*/ 289 h 510"/>
              <a:gd name="T52" fmla="*/ 82 w 408"/>
              <a:gd name="T53" fmla="*/ 289 h 510"/>
              <a:gd name="T54" fmla="*/ 81 w 408"/>
              <a:gd name="T55" fmla="*/ 288 h 510"/>
              <a:gd name="T56" fmla="*/ 81 w 408"/>
              <a:gd name="T57" fmla="*/ 288 h 510"/>
              <a:gd name="T58" fmla="*/ 80 w 408"/>
              <a:gd name="T59" fmla="*/ 287 h 510"/>
              <a:gd name="T60" fmla="*/ 80 w 408"/>
              <a:gd name="T61" fmla="*/ 287 h 510"/>
              <a:gd name="T62" fmla="*/ 79 w 408"/>
              <a:gd name="T63" fmla="*/ 286 h 510"/>
              <a:gd name="T64" fmla="*/ 79 w 408"/>
              <a:gd name="T65" fmla="*/ 285 h 510"/>
              <a:gd name="T66" fmla="*/ 78 w 408"/>
              <a:gd name="T67" fmla="*/ 284 h 510"/>
              <a:gd name="T68" fmla="*/ 78 w 408"/>
              <a:gd name="T69" fmla="*/ 284 h 510"/>
              <a:gd name="T70" fmla="*/ 78 w 408"/>
              <a:gd name="T71" fmla="*/ 283 h 510"/>
              <a:gd name="T72" fmla="*/ 78 w 408"/>
              <a:gd name="T73" fmla="*/ 282 h 510"/>
              <a:gd name="T74" fmla="*/ 77 w 408"/>
              <a:gd name="T75" fmla="*/ 281 h 510"/>
              <a:gd name="T76" fmla="*/ 77 w 408"/>
              <a:gd name="T77" fmla="*/ 281 h 510"/>
              <a:gd name="T78" fmla="*/ 77 w 408"/>
              <a:gd name="T79" fmla="*/ 280 h 510"/>
              <a:gd name="T80" fmla="*/ 77 w 408"/>
              <a:gd name="T81" fmla="*/ 279 h 510"/>
              <a:gd name="T82" fmla="*/ 78 w 408"/>
              <a:gd name="T83" fmla="*/ 278 h 510"/>
              <a:gd name="T84" fmla="*/ 78 w 408"/>
              <a:gd name="T85" fmla="*/ 278 h 510"/>
              <a:gd name="T86" fmla="*/ 78 w 408"/>
              <a:gd name="T87" fmla="*/ 277 h 510"/>
              <a:gd name="T88" fmla="*/ 79 w 408"/>
              <a:gd name="T89" fmla="*/ 276 h 510"/>
              <a:gd name="T90" fmla="*/ 79 w 408"/>
              <a:gd name="T91" fmla="*/ 275 h 510"/>
              <a:gd name="T92" fmla="*/ 80 w 408"/>
              <a:gd name="T93" fmla="*/ 274 h 510"/>
              <a:gd name="T94" fmla="*/ 80 w 408"/>
              <a:gd name="T95" fmla="*/ 274 h 510"/>
              <a:gd name="T96" fmla="*/ 81 w 408"/>
              <a:gd name="T97" fmla="*/ 273 h 510"/>
              <a:gd name="T98" fmla="*/ 82 w 408"/>
              <a:gd name="T99" fmla="*/ 272 h 510"/>
              <a:gd name="T100" fmla="*/ 83 w 408"/>
              <a:gd name="T101" fmla="*/ 272 h 510"/>
              <a:gd name="T102" fmla="*/ 84 w 408"/>
              <a:gd name="T103" fmla="*/ 272 h 510"/>
              <a:gd name="T104" fmla="*/ 86 w 408"/>
              <a:gd name="T105" fmla="*/ 271 h 510"/>
              <a:gd name="T106" fmla="*/ 77 w 408"/>
              <a:gd name="T107" fmla="*/ 280 h 510"/>
              <a:gd name="T108" fmla="*/ 87 w 408"/>
              <a:gd name="T109" fmla="*/ 237 h 510"/>
              <a:gd name="T110" fmla="*/ 267 w 408"/>
              <a:gd name="T111" fmla="*/ 175 h 510"/>
              <a:gd name="T112" fmla="*/ 258 w 408"/>
              <a:gd name="T113" fmla="*/ 115 h 510"/>
              <a:gd name="T114" fmla="*/ 87 w 408"/>
              <a:gd name="T115" fmla="*/ 115 h 510"/>
              <a:gd name="T116" fmla="*/ 212 w 408"/>
              <a:gd name="T117" fmla="*/ 28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8" h="510">
                <a:moveTo>
                  <a:pt x="23" y="460"/>
                </a:moveTo>
                <a:cubicBezTo>
                  <a:pt x="147" y="460"/>
                  <a:pt x="147" y="460"/>
                  <a:pt x="147" y="460"/>
                </a:cubicBezTo>
                <a:cubicBezTo>
                  <a:pt x="140" y="447"/>
                  <a:pt x="135" y="434"/>
                  <a:pt x="132" y="419"/>
                </a:cubicBezTo>
                <a:cubicBezTo>
                  <a:pt x="43" y="419"/>
                  <a:pt x="43" y="419"/>
                  <a:pt x="43" y="419"/>
                </a:cubicBezTo>
                <a:cubicBezTo>
                  <a:pt x="43" y="59"/>
                  <a:pt x="43" y="59"/>
                  <a:pt x="43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11" y="18"/>
                  <a:pt x="0" y="28"/>
                  <a:pt x="0" y="41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0"/>
                  <a:pt x="11" y="460"/>
                  <a:pt x="23" y="460"/>
                </a:cubicBezTo>
                <a:close/>
                <a:moveTo>
                  <a:pt x="286" y="370"/>
                </a:moveTo>
                <a:cubicBezTo>
                  <a:pt x="286" y="370"/>
                  <a:pt x="287" y="369"/>
                  <a:pt x="287" y="369"/>
                </a:cubicBezTo>
                <a:cubicBezTo>
                  <a:pt x="288" y="368"/>
                  <a:pt x="289" y="368"/>
                  <a:pt x="290" y="368"/>
                </a:cubicBezTo>
                <a:cubicBezTo>
                  <a:pt x="291" y="369"/>
                  <a:pt x="291" y="369"/>
                  <a:pt x="291" y="370"/>
                </a:cubicBezTo>
                <a:cubicBezTo>
                  <a:pt x="292" y="370"/>
                  <a:pt x="292" y="370"/>
                  <a:pt x="292" y="370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8" y="324"/>
                  <a:pt x="340" y="323"/>
                  <a:pt x="341" y="323"/>
                </a:cubicBezTo>
                <a:cubicBezTo>
                  <a:pt x="342" y="323"/>
                  <a:pt x="344" y="324"/>
                  <a:pt x="345" y="325"/>
                </a:cubicBezTo>
                <a:cubicBezTo>
                  <a:pt x="346" y="326"/>
                  <a:pt x="346" y="327"/>
                  <a:pt x="346" y="329"/>
                </a:cubicBezTo>
                <a:cubicBezTo>
                  <a:pt x="346" y="330"/>
                  <a:pt x="346" y="331"/>
                  <a:pt x="345" y="332"/>
                </a:cubicBezTo>
                <a:cubicBezTo>
                  <a:pt x="293" y="384"/>
                  <a:pt x="293" y="384"/>
                  <a:pt x="293" y="384"/>
                </a:cubicBezTo>
                <a:cubicBezTo>
                  <a:pt x="300" y="389"/>
                  <a:pt x="300" y="389"/>
                  <a:pt x="300" y="389"/>
                </a:cubicBezTo>
                <a:cubicBezTo>
                  <a:pt x="302" y="391"/>
                  <a:pt x="303" y="392"/>
                  <a:pt x="303" y="394"/>
                </a:cubicBezTo>
                <a:cubicBezTo>
                  <a:pt x="304" y="398"/>
                  <a:pt x="301" y="402"/>
                  <a:pt x="297" y="403"/>
                </a:cubicBezTo>
                <a:cubicBezTo>
                  <a:pt x="295" y="403"/>
                  <a:pt x="293" y="403"/>
                  <a:pt x="291" y="401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59" y="464"/>
                  <a:pt x="259" y="464"/>
                  <a:pt x="259" y="464"/>
                </a:cubicBezTo>
                <a:cubicBezTo>
                  <a:pt x="259" y="465"/>
                  <a:pt x="258" y="465"/>
                  <a:pt x="258" y="466"/>
                </a:cubicBezTo>
                <a:cubicBezTo>
                  <a:pt x="256" y="466"/>
                  <a:pt x="254" y="466"/>
                  <a:pt x="253" y="464"/>
                </a:cubicBezTo>
                <a:cubicBezTo>
                  <a:pt x="253" y="463"/>
                  <a:pt x="253" y="463"/>
                  <a:pt x="253" y="462"/>
                </a:cubicBezTo>
                <a:cubicBezTo>
                  <a:pt x="274" y="402"/>
                  <a:pt x="274" y="402"/>
                  <a:pt x="274" y="402"/>
                </a:cubicBezTo>
                <a:cubicBezTo>
                  <a:pt x="274" y="402"/>
                  <a:pt x="273" y="403"/>
                  <a:pt x="272" y="403"/>
                </a:cubicBezTo>
                <a:cubicBezTo>
                  <a:pt x="271" y="403"/>
                  <a:pt x="270" y="402"/>
                  <a:pt x="269" y="401"/>
                </a:cubicBezTo>
                <a:cubicBezTo>
                  <a:pt x="268" y="400"/>
                  <a:pt x="267" y="399"/>
                  <a:pt x="267" y="397"/>
                </a:cubicBezTo>
                <a:cubicBezTo>
                  <a:pt x="267" y="396"/>
                  <a:pt x="268" y="394"/>
                  <a:pt x="269" y="393"/>
                </a:cubicBezTo>
                <a:cubicBezTo>
                  <a:pt x="274" y="388"/>
                  <a:pt x="274" y="388"/>
                  <a:pt x="274" y="388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1" y="356"/>
                  <a:pt x="230" y="354"/>
                  <a:pt x="229" y="352"/>
                </a:cubicBezTo>
                <a:cubicBezTo>
                  <a:pt x="229" y="350"/>
                  <a:pt x="230" y="348"/>
                  <a:pt x="231" y="347"/>
                </a:cubicBezTo>
                <a:cubicBezTo>
                  <a:pt x="232" y="345"/>
                  <a:pt x="234" y="344"/>
                  <a:pt x="236" y="344"/>
                </a:cubicBezTo>
                <a:cubicBezTo>
                  <a:pt x="238" y="344"/>
                  <a:pt x="240" y="344"/>
                  <a:pt x="241" y="345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86" y="370"/>
                  <a:pt x="286" y="370"/>
                  <a:pt x="286" y="370"/>
                </a:cubicBezTo>
                <a:close/>
                <a:moveTo>
                  <a:pt x="350" y="319"/>
                </a:moveTo>
                <a:cubicBezTo>
                  <a:pt x="342" y="310"/>
                  <a:pt x="331" y="303"/>
                  <a:pt x="320" y="299"/>
                </a:cubicBezTo>
                <a:cubicBezTo>
                  <a:pt x="309" y="294"/>
                  <a:pt x="296" y="291"/>
                  <a:pt x="283" y="291"/>
                </a:cubicBezTo>
                <a:cubicBezTo>
                  <a:pt x="271" y="291"/>
                  <a:pt x="258" y="294"/>
                  <a:pt x="247" y="299"/>
                </a:cubicBezTo>
                <a:cubicBezTo>
                  <a:pt x="236" y="303"/>
                  <a:pt x="225" y="310"/>
                  <a:pt x="216" y="319"/>
                </a:cubicBezTo>
                <a:cubicBezTo>
                  <a:pt x="208" y="328"/>
                  <a:pt x="201" y="338"/>
                  <a:pt x="196" y="350"/>
                </a:cubicBezTo>
                <a:cubicBezTo>
                  <a:pt x="191" y="361"/>
                  <a:pt x="189" y="373"/>
                  <a:pt x="189" y="386"/>
                </a:cubicBezTo>
                <a:cubicBezTo>
                  <a:pt x="189" y="399"/>
                  <a:pt x="191" y="411"/>
                  <a:pt x="196" y="422"/>
                </a:cubicBezTo>
                <a:cubicBezTo>
                  <a:pt x="201" y="434"/>
                  <a:pt x="208" y="444"/>
                  <a:pt x="216" y="453"/>
                </a:cubicBezTo>
                <a:cubicBezTo>
                  <a:pt x="225" y="462"/>
                  <a:pt x="236" y="469"/>
                  <a:pt x="247" y="474"/>
                </a:cubicBezTo>
                <a:cubicBezTo>
                  <a:pt x="258" y="478"/>
                  <a:pt x="271" y="481"/>
                  <a:pt x="283" y="481"/>
                </a:cubicBezTo>
                <a:cubicBezTo>
                  <a:pt x="296" y="481"/>
                  <a:pt x="309" y="478"/>
                  <a:pt x="320" y="474"/>
                </a:cubicBezTo>
                <a:cubicBezTo>
                  <a:pt x="331" y="469"/>
                  <a:pt x="342" y="462"/>
                  <a:pt x="350" y="453"/>
                </a:cubicBezTo>
                <a:cubicBezTo>
                  <a:pt x="359" y="444"/>
                  <a:pt x="366" y="434"/>
                  <a:pt x="371" y="422"/>
                </a:cubicBezTo>
                <a:cubicBezTo>
                  <a:pt x="376" y="411"/>
                  <a:pt x="378" y="399"/>
                  <a:pt x="378" y="386"/>
                </a:cubicBezTo>
                <a:cubicBezTo>
                  <a:pt x="378" y="373"/>
                  <a:pt x="376" y="361"/>
                  <a:pt x="371" y="350"/>
                </a:cubicBezTo>
                <a:cubicBezTo>
                  <a:pt x="366" y="338"/>
                  <a:pt x="359" y="328"/>
                  <a:pt x="350" y="319"/>
                </a:cubicBezTo>
                <a:close/>
                <a:moveTo>
                  <a:pt x="196" y="298"/>
                </a:moveTo>
                <a:cubicBezTo>
                  <a:pt x="173" y="321"/>
                  <a:pt x="159" y="352"/>
                  <a:pt x="159" y="386"/>
                </a:cubicBezTo>
                <a:cubicBezTo>
                  <a:pt x="159" y="420"/>
                  <a:pt x="173" y="451"/>
                  <a:pt x="196" y="474"/>
                </a:cubicBezTo>
                <a:cubicBezTo>
                  <a:pt x="218" y="496"/>
                  <a:pt x="249" y="510"/>
                  <a:pt x="283" y="510"/>
                </a:cubicBezTo>
                <a:cubicBezTo>
                  <a:pt x="318" y="510"/>
                  <a:pt x="349" y="496"/>
                  <a:pt x="371" y="474"/>
                </a:cubicBezTo>
                <a:cubicBezTo>
                  <a:pt x="394" y="451"/>
                  <a:pt x="408" y="420"/>
                  <a:pt x="408" y="386"/>
                </a:cubicBezTo>
                <a:cubicBezTo>
                  <a:pt x="408" y="352"/>
                  <a:pt x="394" y="321"/>
                  <a:pt x="371" y="298"/>
                </a:cubicBezTo>
                <a:cubicBezTo>
                  <a:pt x="349" y="276"/>
                  <a:pt x="318" y="262"/>
                  <a:pt x="283" y="262"/>
                </a:cubicBezTo>
                <a:cubicBezTo>
                  <a:pt x="249" y="262"/>
                  <a:pt x="218" y="276"/>
                  <a:pt x="196" y="298"/>
                </a:cubicBezTo>
                <a:close/>
                <a:moveTo>
                  <a:pt x="229" y="381"/>
                </a:moveTo>
                <a:cubicBezTo>
                  <a:pt x="202" y="381"/>
                  <a:pt x="202" y="381"/>
                  <a:pt x="202" y="381"/>
                </a:cubicBezTo>
                <a:cubicBezTo>
                  <a:pt x="199" y="381"/>
                  <a:pt x="197" y="383"/>
                  <a:pt x="197" y="386"/>
                </a:cubicBezTo>
                <a:cubicBezTo>
                  <a:pt x="197" y="389"/>
                  <a:pt x="199" y="391"/>
                  <a:pt x="202" y="391"/>
                </a:cubicBezTo>
                <a:cubicBezTo>
                  <a:pt x="229" y="391"/>
                  <a:pt x="229" y="391"/>
                  <a:pt x="229" y="391"/>
                </a:cubicBezTo>
                <a:cubicBezTo>
                  <a:pt x="232" y="391"/>
                  <a:pt x="235" y="389"/>
                  <a:pt x="235" y="386"/>
                </a:cubicBezTo>
                <a:cubicBezTo>
                  <a:pt x="235" y="383"/>
                  <a:pt x="232" y="381"/>
                  <a:pt x="229" y="381"/>
                </a:cubicBezTo>
                <a:close/>
                <a:moveTo>
                  <a:pt x="338" y="391"/>
                </a:moveTo>
                <a:cubicBezTo>
                  <a:pt x="365" y="391"/>
                  <a:pt x="365" y="391"/>
                  <a:pt x="365" y="391"/>
                </a:cubicBezTo>
                <a:cubicBezTo>
                  <a:pt x="368" y="391"/>
                  <a:pt x="370" y="389"/>
                  <a:pt x="370" y="386"/>
                </a:cubicBezTo>
                <a:cubicBezTo>
                  <a:pt x="370" y="383"/>
                  <a:pt x="368" y="381"/>
                  <a:pt x="365" y="381"/>
                </a:cubicBezTo>
                <a:cubicBezTo>
                  <a:pt x="338" y="381"/>
                  <a:pt x="338" y="381"/>
                  <a:pt x="338" y="381"/>
                </a:cubicBezTo>
                <a:cubicBezTo>
                  <a:pt x="335" y="381"/>
                  <a:pt x="332" y="383"/>
                  <a:pt x="332" y="386"/>
                </a:cubicBezTo>
                <a:cubicBezTo>
                  <a:pt x="332" y="389"/>
                  <a:pt x="335" y="391"/>
                  <a:pt x="338" y="391"/>
                </a:cubicBezTo>
                <a:close/>
                <a:moveTo>
                  <a:pt x="278" y="440"/>
                </a:moveTo>
                <a:cubicBezTo>
                  <a:pt x="278" y="467"/>
                  <a:pt x="278" y="467"/>
                  <a:pt x="278" y="467"/>
                </a:cubicBezTo>
                <a:cubicBezTo>
                  <a:pt x="278" y="470"/>
                  <a:pt x="280" y="473"/>
                  <a:pt x="283" y="473"/>
                </a:cubicBezTo>
                <a:cubicBezTo>
                  <a:pt x="286" y="473"/>
                  <a:pt x="289" y="470"/>
                  <a:pt x="289" y="467"/>
                </a:cubicBezTo>
                <a:cubicBezTo>
                  <a:pt x="289" y="440"/>
                  <a:pt x="289" y="440"/>
                  <a:pt x="289" y="440"/>
                </a:cubicBezTo>
                <a:cubicBezTo>
                  <a:pt x="289" y="437"/>
                  <a:pt x="286" y="435"/>
                  <a:pt x="283" y="435"/>
                </a:cubicBezTo>
                <a:cubicBezTo>
                  <a:pt x="280" y="435"/>
                  <a:pt x="278" y="437"/>
                  <a:pt x="278" y="440"/>
                </a:cubicBezTo>
                <a:close/>
                <a:moveTo>
                  <a:pt x="289" y="332"/>
                </a:moveTo>
                <a:cubicBezTo>
                  <a:pt x="289" y="305"/>
                  <a:pt x="289" y="305"/>
                  <a:pt x="289" y="305"/>
                </a:cubicBezTo>
                <a:cubicBezTo>
                  <a:pt x="289" y="302"/>
                  <a:pt x="286" y="299"/>
                  <a:pt x="283" y="299"/>
                </a:cubicBezTo>
                <a:cubicBezTo>
                  <a:pt x="280" y="299"/>
                  <a:pt x="278" y="302"/>
                  <a:pt x="278" y="305"/>
                </a:cubicBezTo>
                <a:cubicBezTo>
                  <a:pt x="278" y="332"/>
                  <a:pt x="278" y="332"/>
                  <a:pt x="278" y="332"/>
                </a:cubicBezTo>
                <a:cubicBezTo>
                  <a:pt x="278" y="335"/>
                  <a:pt x="280" y="337"/>
                  <a:pt x="283" y="337"/>
                </a:cubicBezTo>
                <a:cubicBezTo>
                  <a:pt x="286" y="337"/>
                  <a:pt x="289" y="335"/>
                  <a:pt x="289" y="332"/>
                </a:cubicBezTo>
                <a:close/>
                <a:moveTo>
                  <a:pt x="218" y="0"/>
                </a:moveTo>
                <a:cubicBezTo>
                  <a:pt x="224" y="0"/>
                  <a:pt x="228" y="2"/>
                  <a:pt x="232" y="4"/>
                </a:cubicBezTo>
                <a:cubicBezTo>
                  <a:pt x="235" y="7"/>
                  <a:pt x="237" y="11"/>
                  <a:pt x="237" y="14"/>
                </a:cubicBezTo>
                <a:cubicBezTo>
                  <a:pt x="237" y="72"/>
                  <a:pt x="237" y="72"/>
                  <a:pt x="237" y="72"/>
                </a:cubicBezTo>
                <a:cubicBezTo>
                  <a:pt x="237" y="75"/>
                  <a:pt x="235" y="79"/>
                  <a:pt x="232" y="82"/>
                </a:cubicBezTo>
                <a:cubicBezTo>
                  <a:pt x="228" y="84"/>
                  <a:pt x="224" y="86"/>
                  <a:pt x="218" y="86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21" y="86"/>
                  <a:pt x="116" y="84"/>
                  <a:pt x="113" y="82"/>
                </a:cubicBezTo>
                <a:cubicBezTo>
                  <a:pt x="110" y="79"/>
                  <a:pt x="108" y="75"/>
                  <a:pt x="108" y="72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11"/>
                  <a:pt x="110" y="7"/>
                  <a:pt x="113" y="4"/>
                </a:cubicBezTo>
                <a:cubicBezTo>
                  <a:pt x="116" y="2"/>
                  <a:pt x="121" y="0"/>
                  <a:pt x="126" y="0"/>
                </a:cubicBezTo>
                <a:cubicBezTo>
                  <a:pt x="218" y="0"/>
                  <a:pt x="218" y="0"/>
                  <a:pt x="218" y="0"/>
                </a:cubicBezTo>
                <a:close/>
                <a:moveTo>
                  <a:pt x="138" y="19"/>
                </a:moveTo>
                <a:cubicBezTo>
                  <a:pt x="206" y="19"/>
                  <a:pt x="206" y="19"/>
                  <a:pt x="206" y="19"/>
                </a:cubicBezTo>
                <a:cubicBezTo>
                  <a:pt x="210" y="19"/>
                  <a:pt x="214" y="20"/>
                  <a:pt x="217" y="22"/>
                </a:cubicBezTo>
                <a:cubicBezTo>
                  <a:pt x="217" y="22"/>
                  <a:pt x="217" y="22"/>
                  <a:pt x="217" y="22"/>
                </a:cubicBezTo>
                <a:cubicBezTo>
                  <a:pt x="220" y="25"/>
                  <a:pt x="222" y="29"/>
                  <a:pt x="222" y="33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5"/>
                  <a:pt x="220" y="58"/>
                  <a:pt x="217" y="61"/>
                </a:cubicBezTo>
                <a:cubicBezTo>
                  <a:pt x="217" y="61"/>
                  <a:pt x="217" y="61"/>
                  <a:pt x="217" y="61"/>
                </a:cubicBezTo>
                <a:cubicBezTo>
                  <a:pt x="214" y="63"/>
                  <a:pt x="210" y="65"/>
                  <a:pt x="206" y="65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4" y="65"/>
                  <a:pt x="130" y="63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4" y="58"/>
                  <a:pt x="122" y="55"/>
                  <a:pt x="122" y="51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29"/>
                  <a:pt x="124" y="25"/>
                  <a:pt x="127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0" y="20"/>
                  <a:pt x="134" y="19"/>
                  <a:pt x="138" y="19"/>
                </a:cubicBezTo>
                <a:close/>
                <a:moveTo>
                  <a:pt x="344" y="243"/>
                </a:moveTo>
                <a:cubicBezTo>
                  <a:pt x="344" y="41"/>
                  <a:pt x="344" y="41"/>
                  <a:pt x="344" y="41"/>
                </a:cubicBezTo>
                <a:cubicBezTo>
                  <a:pt x="344" y="28"/>
                  <a:pt x="334" y="18"/>
                  <a:pt x="321" y="18"/>
                </a:cubicBezTo>
                <a:cubicBezTo>
                  <a:pt x="244" y="18"/>
                  <a:pt x="244" y="18"/>
                  <a:pt x="244" y="18"/>
                </a:cubicBezTo>
                <a:cubicBezTo>
                  <a:pt x="244" y="59"/>
                  <a:pt x="244" y="59"/>
                  <a:pt x="244" y="59"/>
                </a:cubicBezTo>
                <a:cubicBezTo>
                  <a:pt x="302" y="59"/>
                  <a:pt x="302" y="59"/>
                  <a:pt x="302" y="5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2" y="232"/>
                  <a:pt x="302" y="232"/>
                  <a:pt x="302" y="232"/>
                </a:cubicBezTo>
                <a:cubicBezTo>
                  <a:pt x="317" y="234"/>
                  <a:pt x="331" y="238"/>
                  <a:pt x="344" y="243"/>
                </a:cubicBezTo>
                <a:close/>
                <a:moveTo>
                  <a:pt x="87" y="324"/>
                </a:moveTo>
                <a:cubicBezTo>
                  <a:pt x="141" y="324"/>
                  <a:pt x="141" y="324"/>
                  <a:pt x="141" y="324"/>
                </a:cubicBezTo>
                <a:cubicBezTo>
                  <a:pt x="139" y="330"/>
                  <a:pt x="136" y="336"/>
                  <a:pt x="134" y="343"/>
                </a:cubicBezTo>
                <a:cubicBezTo>
                  <a:pt x="87" y="343"/>
                  <a:pt x="87" y="343"/>
                  <a:pt x="87" y="343"/>
                </a:cubicBezTo>
                <a:cubicBezTo>
                  <a:pt x="82" y="343"/>
                  <a:pt x="77" y="339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7" y="328"/>
                  <a:pt x="82" y="324"/>
                  <a:pt x="87" y="324"/>
                </a:cubicBezTo>
                <a:close/>
                <a:moveTo>
                  <a:pt x="162" y="290"/>
                </a:moveTo>
                <a:cubicBezTo>
                  <a:pt x="87" y="290"/>
                  <a:pt x="87" y="290"/>
                  <a:pt x="87" y="290"/>
                </a:cubicBezTo>
                <a:cubicBezTo>
                  <a:pt x="87" y="290"/>
                  <a:pt x="87" y="290"/>
                  <a:pt x="87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5" y="290"/>
                  <a:pt x="85" y="290"/>
                  <a:pt x="85" y="29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3" y="289"/>
                  <a:pt x="83" y="289"/>
                  <a:pt x="83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9"/>
                  <a:pt x="82" y="289"/>
                  <a:pt x="82" y="289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2" y="288"/>
                  <a:pt x="82" y="288"/>
                  <a:pt x="82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8"/>
                  <a:pt x="81" y="288"/>
                  <a:pt x="81" y="288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1" y="287"/>
                  <a:pt x="81" y="287"/>
                  <a:pt x="81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7"/>
                  <a:pt x="80" y="287"/>
                  <a:pt x="80" y="287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80" y="286"/>
                  <a:pt x="80" y="286"/>
                  <a:pt x="80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6"/>
                  <a:pt x="79" y="286"/>
                  <a:pt x="79" y="286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9" y="285"/>
                  <a:pt x="79" y="285"/>
                  <a:pt x="79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5"/>
                  <a:pt x="78" y="285"/>
                  <a:pt x="78" y="285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4"/>
                  <a:pt x="78" y="284"/>
                  <a:pt x="78" y="284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8" y="282"/>
                  <a:pt x="78" y="282"/>
                  <a:pt x="78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2"/>
                  <a:pt x="77" y="282"/>
                  <a:pt x="77" y="282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1"/>
                  <a:pt x="77" y="281"/>
                  <a:pt x="77" y="281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80"/>
                  <a:pt x="77" y="280"/>
                  <a:pt x="77" y="280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7" y="279"/>
                  <a:pt x="77" y="279"/>
                  <a:pt x="77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9"/>
                  <a:pt x="78" y="279"/>
                  <a:pt x="78" y="279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8"/>
                  <a:pt x="78" y="278"/>
                  <a:pt x="78" y="278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8" y="276"/>
                  <a:pt x="78" y="276"/>
                  <a:pt x="78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79" y="275"/>
                  <a:pt x="79" y="275"/>
                  <a:pt x="79" y="275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1" y="273"/>
                  <a:pt x="81" y="273"/>
                  <a:pt x="81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3"/>
                  <a:pt x="82" y="273"/>
                  <a:pt x="82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3" y="272"/>
                  <a:pt x="83" y="272"/>
                  <a:pt x="83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5" y="271"/>
                  <a:pt x="85" y="271"/>
                  <a:pt x="85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6" y="271"/>
                  <a:pt x="86" y="271"/>
                  <a:pt x="86" y="271"/>
                </a:cubicBezTo>
                <a:cubicBezTo>
                  <a:pt x="87" y="271"/>
                  <a:pt x="87" y="271"/>
                  <a:pt x="87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3" y="277"/>
                  <a:pt x="167" y="283"/>
                  <a:pt x="162" y="290"/>
                </a:cubicBezTo>
                <a:close/>
                <a:moveTo>
                  <a:pt x="77" y="280"/>
                </a:moveTo>
                <a:cubicBezTo>
                  <a:pt x="77" y="280"/>
                  <a:pt x="77" y="280"/>
                  <a:pt x="77" y="280"/>
                </a:cubicBezTo>
                <a:close/>
                <a:moveTo>
                  <a:pt x="87" y="218"/>
                </a:moveTo>
                <a:cubicBezTo>
                  <a:pt x="258" y="218"/>
                  <a:pt x="258" y="218"/>
                  <a:pt x="258" y="218"/>
                </a:cubicBezTo>
                <a:cubicBezTo>
                  <a:pt x="263" y="218"/>
                  <a:pt x="267" y="222"/>
                  <a:pt x="267" y="228"/>
                </a:cubicBezTo>
                <a:cubicBezTo>
                  <a:pt x="267" y="228"/>
                  <a:pt x="267" y="228"/>
                  <a:pt x="267" y="228"/>
                </a:cubicBezTo>
                <a:cubicBezTo>
                  <a:pt x="267" y="229"/>
                  <a:pt x="267" y="231"/>
                  <a:pt x="266" y="232"/>
                </a:cubicBezTo>
                <a:cubicBezTo>
                  <a:pt x="257" y="233"/>
                  <a:pt x="249" y="235"/>
                  <a:pt x="241" y="237"/>
                </a:cubicBezTo>
                <a:cubicBezTo>
                  <a:pt x="87" y="237"/>
                  <a:pt x="87" y="237"/>
                  <a:pt x="87" y="237"/>
                </a:cubicBezTo>
                <a:cubicBezTo>
                  <a:pt x="82" y="237"/>
                  <a:pt x="77" y="233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2"/>
                  <a:pt x="82" y="218"/>
                  <a:pt x="87" y="218"/>
                </a:cubicBezTo>
                <a:close/>
                <a:moveTo>
                  <a:pt x="87" y="165"/>
                </a:moveTo>
                <a:cubicBezTo>
                  <a:pt x="258" y="165"/>
                  <a:pt x="258" y="165"/>
                  <a:pt x="258" y="165"/>
                </a:cubicBezTo>
                <a:cubicBezTo>
                  <a:pt x="263" y="165"/>
                  <a:pt x="267" y="170"/>
                  <a:pt x="267" y="175"/>
                </a:cubicBezTo>
                <a:cubicBezTo>
                  <a:pt x="267" y="175"/>
                  <a:pt x="267" y="175"/>
                  <a:pt x="267" y="175"/>
                </a:cubicBezTo>
                <a:cubicBezTo>
                  <a:pt x="267" y="180"/>
                  <a:pt x="263" y="184"/>
                  <a:pt x="258" y="184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2" y="184"/>
                  <a:pt x="77" y="180"/>
                  <a:pt x="77" y="175"/>
                </a:cubicBezTo>
                <a:cubicBezTo>
                  <a:pt x="77" y="175"/>
                  <a:pt x="77" y="175"/>
                  <a:pt x="77" y="175"/>
                </a:cubicBezTo>
                <a:cubicBezTo>
                  <a:pt x="77" y="170"/>
                  <a:pt x="82" y="165"/>
                  <a:pt x="87" y="165"/>
                </a:cubicBezTo>
                <a:close/>
                <a:moveTo>
                  <a:pt x="87" y="115"/>
                </a:moveTo>
                <a:cubicBezTo>
                  <a:pt x="258" y="115"/>
                  <a:pt x="258" y="115"/>
                  <a:pt x="258" y="115"/>
                </a:cubicBezTo>
                <a:cubicBezTo>
                  <a:pt x="263" y="115"/>
                  <a:pt x="267" y="120"/>
                  <a:pt x="267" y="125"/>
                </a:cubicBezTo>
                <a:cubicBezTo>
                  <a:pt x="267" y="125"/>
                  <a:pt x="267" y="125"/>
                  <a:pt x="267" y="125"/>
                </a:cubicBezTo>
                <a:cubicBezTo>
                  <a:pt x="267" y="130"/>
                  <a:pt x="263" y="134"/>
                  <a:pt x="258" y="134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2" y="134"/>
                  <a:pt x="77" y="130"/>
                  <a:pt x="77" y="125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77" y="120"/>
                  <a:pt x="82" y="115"/>
                  <a:pt x="87" y="115"/>
                </a:cubicBezTo>
                <a:close/>
                <a:moveTo>
                  <a:pt x="130" y="59"/>
                </a:moveTo>
                <a:cubicBezTo>
                  <a:pt x="130" y="33"/>
                  <a:pt x="130" y="33"/>
                  <a:pt x="130" y="33"/>
                </a:cubicBezTo>
                <a:cubicBezTo>
                  <a:pt x="130" y="31"/>
                  <a:pt x="131" y="29"/>
                  <a:pt x="132" y="28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34" y="27"/>
                  <a:pt x="136" y="26"/>
                  <a:pt x="138" y="26"/>
                </a:cubicBezTo>
                <a:cubicBezTo>
                  <a:pt x="206" y="26"/>
                  <a:pt x="206" y="26"/>
                  <a:pt x="206" y="26"/>
                </a:cubicBezTo>
                <a:cubicBezTo>
                  <a:pt x="208" y="26"/>
                  <a:pt x="211" y="27"/>
                  <a:pt x="212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4" y="29"/>
                  <a:pt x="215" y="31"/>
                  <a:pt x="215" y="33"/>
                </a:cubicBezTo>
                <a:cubicBezTo>
                  <a:pt x="215" y="59"/>
                  <a:pt x="215" y="59"/>
                  <a:pt x="215" y="59"/>
                </a:cubicBezTo>
                <a:lnTo>
                  <a:pt x="130" y="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auto">
          <a:xfrm rot="2700000">
            <a:off x="2655457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58"/>
          <p:cNvSpPr>
            <a:spLocks noChangeArrowheads="1"/>
          </p:cNvSpPr>
          <p:nvPr/>
        </p:nvSpPr>
        <p:spPr bwMode="auto">
          <a:xfrm rot="2700000">
            <a:off x="8987566" y="2650490"/>
            <a:ext cx="631043" cy="631043"/>
          </a:xfrm>
          <a:prstGeom prst="rect">
            <a:avLst/>
          </a:prstGeom>
          <a:noFill/>
          <a:ln w="25400" cap="flat" cmpd="sng" algn="ctr">
            <a:solidFill>
              <a:srgbClr val="002B41"/>
            </a:solidFill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300299" y="4825775"/>
            <a:ext cx="173367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0299" y="5225885"/>
            <a:ext cx="9721411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390733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798305" y="1884192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390733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798305" y="3302986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390733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798305" y="4721780"/>
            <a:ext cx="358775" cy="230187"/>
          </a:xfrm>
          <a:prstGeom prst="round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875384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61596" y="216496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875384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61596" y="3575143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875384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61596" y="498531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280761" y="1814619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66973" y="216496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7280761" y="322479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66973" y="3575143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7280761" y="4652207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66973" y="4985318"/>
            <a:ext cx="462316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</a:t>
            </a:r>
            <a:endParaRPr lang="en-US" altLang="zh-CN" sz="1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5"/>
          <p:cNvSpPr>
            <a:spLocks noChangeArrowheads="1"/>
          </p:cNvSpPr>
          <p:nvPr/>
        </p:nvSpPr>
        <p:spPr bwMode="auto">
          <a:xfrm>
            <a:off x="8331228" y="2114747"/>
            <a:ext cx="2952750" cy="29527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椭圆 44"/>
          <p:cNvSpPr>
            <a:spLocks noChangeArrowheads="1"/>
          </p:cNvSpPr>
          <p:nvPr/>
        </p:nvSpPr>
        <p:spPr bwMode="auto">
          <a:xfrm>
            <a:off x="790711" y="2114747"/>
            <a:ext cx="2951162" cy="295275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椭圆 45"/>
          <p:cNvSpPr>
            <a:spLocks noChangeArrowheads="1"/>
          </p:cNvSpPr>
          <p:nvPr/>
        </p:nvSpPr>
        <p:spPr bwMode="auto">
          <a:xfrm>
            <a:off x="4678498" y="2114747"/>
            <a:ext cx="2952750" cy="29527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椭圆 46"/>
          <p:cNvSpPr>
            <a:spLocks noChangeArrowheads="1"/>
          </p:cNvSpPr>
          <p:nvPr/>
        </p:nvSpPr>
        <p:spPr bwMode="auto">
          <a:xfrm>
            <a:off x="3454536" y="2835472"/>
            <a:ext cx="1512887" cy="1511300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9" name="椭圆 46"/>
          <p:cNvSpPr>
            <a:spLocks noChangeArrowheads="1"/>
          </p:cNvSpPr>
          <p:nvPr/>
        </p:nvSpPr>
        <p:spPr bwMode="auto">
          <a:xfrm>
            <a:off x="7119810" y="2835472"/>
            <a:ext cx="1512887" cy="1511300"/>
          </a:xfrm>
          <a:prstGeom prst="ellipse">
            <a:avLst/>
          </a:pr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Other_6"/>
          <p:cNvSpPr/>
          <p:nvPr>
            <p:custDataLst>
              <p:tags r:id="rId1"/>
            </p:custDataLst>
          </p:nvPr>
        </p:nvSpPr>
        <p:spPr>
          <a:xfrm>
            <a:off x="2685015" y="1940549"/>
            <a:ext cx="920750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7"/>
          <p:cNvSpPr/>
          <p:nvPr>
            <p:custDataLst>
              <p:tags r:id="rId2"/>
            </p:custDataLst>
          </p:nvPr>
        </p:nvSpPr>
        <p:spPr>
          <a:xfrm>
            <a:off x="2685015" y="3070849"/>
            <a:ext cx="1554162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Other_8"/>
          <p:cNvSpPr/>
          <p:nvPr>
            <p:custDataLst>
              <p:tags r:id="rId3"/>
            </p:custDataLst>
          </p:nvPr>
        </p:nvSpPr>
        <p:spPr>
          <a:xfrm>
            <a:off x="2685016" y="4201150"/>
            <a:ext cx="2160587" cy="293687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Other_9"/>
          <p:cNvSpPr/>
          <p:nvPr>
            <p:custDataLst>
              <p:tags r:id="rId4"/>
            </p:custDataLst>
          </p:nvPr>
        </p:nvSpPr>
        <p:spPr>
          <a:xfrm>
            <a:off x="2685015" y="5333036"/>
            <a:ext cx="2965450" cy="29210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5" name="MH_Other_1"/>
          <p:cNvCxnSpPr/>
          <p:nvPr>
            <p:custDataLst>
              <p:tags r:id="rId5"/>
            </p:custDataLst>
          </p:nvPr>
        </p:nvCxnSpPr>
        <p:spPr>
          <a:xfrm>
            <a:off x="2265915" y="1553199"/>
            <a:ext cx="0" cy="4451350"/>
          </a:xfrm>
          <a:prstGeom prst="line">
            <a:avLst/>
          </a:prstGeom>
          <a:ln w="22225">
            <a:solidFill>
              <a:srgbClr val="002B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2"/>
          <p:cNvSpPr/>
          <p:nvPr>
            <p:custDataLst>
              <p:tags r:id="rId6"/>
            </p:custDataLst>
          </p:nvPr>
        </p:nvSpPr>
        <p:spPr>
          <a:xfrm>
            <a:off x="2250041" y="1865937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Other_3"/>
          <p:cNvSpPr/>
          <p:nvPr>
            <p:custDataLst>
              <p:tags r:id="rId7"/>
            </p:custDataLst>
          </p:nvPr>
        </p:nvSpPr>
        <p:spPr>
          <a:xfrm>
            <a:off x="2250041" y="2996237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8"/>
            </p:custDataLst>
          </p:nvPr>
        </p:nvSpPr>
        <p:spPr>
          <a:xfrm>
            <a:off x="2250041" y="4126537"/>
            <a:ext cx="441325" cy="442913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5"/>
          <p:cNvSpPr/>
          <p:nvPr>
            <p:custDataLst>
              <p:tags r:id="rId9"/>
            </p:custDataLst>
          </p:nvPr>
        </p:nvSpPr>
        <p:spPr>
          <a:xfrm>
            <a:off x="2250041" y="5258425"/>
            <a:ext cx="441325" cy="441325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65778" y="1762749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65778" y="2894637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SubTitle_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5778" y="4026524"/>
            <a:ext cx="1076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65778" y="5158412"/>
            <a:ext cx="107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769278" y="1865936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Text_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23328" y="2997825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37691" y="4129711"/>
            <a:ext cx="849021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58428" y="5261600"/>
            <a:ext cx="849021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34753" y="3646244"/>
            <a:ext cx="450666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请在此添加文字说明，编辑文字。请在此添加文字说明，编辑文字。请在此添加文字说明，编辑文字。请在此添加文字说明，编辑文字。请在此添加文字说明，编辑文字。请在此添加文字说明，编辑文字。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045256" y="2189397"/>
            <a:ext cx="2555790" cy="806840"/>
          </a:xfrm>
          <a:prstGeom prst="rect">
            <a:avLst/>
          </a:pr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>
              <a:defRPr lang="zh-CN"/>
            </a:defPPr>
            <a:lvl1pPr algn="ctr">
              <a:defRPr sz="1600" ker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600" b="1" dirty="0"/>
              <a:t>添加标题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6934753" y="3149367"/>
            <a:ext cx="326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r>
              <a:rPr lang="zh-CN" altLang="en-US" sz="2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添加您的副标题</a:t>
            </a:r>
            <a:endParaRPr lang="zh-CN" altLang="en-US" sz="24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" y="2590091"/>
            <a:ext cx="7726891" cy="26995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85276" y="2590092"/>
            <a:ext cx="4606724" cy="2699537"/>
          </a:xfrm>
          <a:prstGeom prst="rect">
            <a:avLst/>
          </a:prstGeom>
          <a:solidFill>
            <a:srgbClr val="002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8248339" y="2864708"/>
            <a:ext cx="751508" cy="7499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8427591" y="3043593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8248338" y="4147638"/>
            <a:ext cx="751509" cy="7515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rgbClr val="079FB6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8389684" y="4283506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>
              <a:solidFill>
                <a:srgbClr val="079FB6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9109652" y="286157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09651" y="3149561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9109652" y="409768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09651" y="4385667"/>
            <a:ext cx="2829359" cy="3323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6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1"/>
          <p:cNvSpPr txBox="1"/>
          <p:nvPr/>
        </p:nvSpPr>
        <p:spPr>
          <a:xfrm>
            <a:off x="2336422" y="4494307"/>
            <a:ext cx="751915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23307" y="3909532"/>
            <a:ext cx="3745385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研究背景與目的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9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6730633" y="3053229"/>
            <a:ext cx="1182018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279345" y="3053229"/>
            <a:ext cx="1180655" cy="1364059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4891486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9"/>
          <p:cNvSpPr/>
          <p:nvPr/>
        </p:nvSpPr>
        <p:spPr bwMode="auto">
          <a:xfrm>
            <a:off x="6119857" y="1987898"/>
            <a:ext cx="1180655" cy="1365423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0"/>
          <p:cNvSpPr/>
          <p:nvPr/>
        </p:nvSpPr>
        <p:spPr bwMode="auto">
          <a:xfrm>
            <a:off x="4891486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119857" y="4111738"/>
            <a:ext cx="1180655" cy="1365423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002B41"/>
          </a:solidFill>
          <a:ln w="25400" cap="flat" cmpd="sng" algn="ctr">
            <a:noFill/>
            <a:prstDash val="solid"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 ker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4628361" y="3477450"/>
            <a:ext cx="526251" cy="519707"/>
          </a:xfrm>
          <a:custGeom>
            <a:avLst/>
            <a:gdLst>
              <a:gd name="T0" fmla="*/ 909 w 1006"/>
              <a:gd name="T1" fmla="*/ 858 h 995"/>
              <a:gd name="T2" fmla="*/ 805 w 1006"/>
              <a:gd name="T3" fmla="*/ 858 h 995"/>
              <a:gd name="T4" fmla="*/ 969 w 1006"/>
              <a:gd name="T5" fmla="*/ 97 h 995"/>
              <a:gd name="T6" fmla="*/ 834 w 1006"/>
              <a:gd name="T7" fmla="*/ 0 h 995"/>
              <a:gd name="T8" fmla="*/ 472 w 1006"/>
              <a:gd name="T9" fmla="*/ 323 h 995"/>
              <a:gd name="T10" fmla="*/ 421 w 1006"/>
              <a:gd name="T11" fmla="*/ 397 h 995"/>
              <a:gd name="T12" fmla="*/ 376 w 1006"/>
              <a:gd name="T13" fmla="*/ 419 h 995"/>
              <a:gd name="T14" fmla="*/ 381 w 1006"/>
              <a:gd name="T15" fmla="*/ 556 h 995"/>
              <a:gd name="T16" fmla="*/ 89 w 1006"/>
              <a:gd name="T17" fmla="*/ 810 h 995"/>
              <a:gd name="T18" fmla="*/ 57 w 1006"/>
              <a:gd name="T19" fmla="*/ 995 h 995"/>
              <a:gd name="T20" fmla="*/ 208 w 1006"/>
              <a:gd name="T21" fmla="*/ 844 h 995"/>
              <a:gd name="T22" fmla="*/ 445 w 1006"/>
              <a:gd name="T23" fmla="*/ 621 h 995"/>
              <a:gd name="T24" fmla="*/ 578 w 1006"/>
              <a:gd name="T25" fmla="*/ 621 h 995"/>
              <a:gd name="T26" fmla="*/ 616 w 1006"/>
              <a:gd name="T27" fmla="*/ 537 h 995"/>
              <a:gd name="T28" fmla="*/ 674 w 1006"/>
              <a:gd name="T29" fmla="*/ 525 h 995"/>
              <a:gd name="T30" fmla="*/ 969 w 1006"/>
              <a:gd name="T31" fmla="*/ 97 h 995"/>
              <a:gd name="T32" fmla="*/ 392 w 1006"/>
              <a:gd name="T33" fmla="*/ 325 h 995"/>
              <a:gd name="T34" fmla="*/ 404 w 1006"/>
              <a:gd name="T35" fmla="*/ 312 h 995"/>
              <a:gd name="T36" fmla="*/ 436 w 1006"/>
              <a:gd name="T37" fmla="*/ 281 h 995"/>
              <a:gd name="T38" fmla="*/ 215 w 1006"/>
              <a:gd name="T39" fmla="*/ 1 h 995"/>
              <a:gd name="T40" fmla="*/ 280 w 1006"/>
              <a:gd name="T41" fmla="*/ 160 h 995"/>
              <a:gd name="T42" fmla="*/ 21 w 1006"/>
              <a:gd name="T43" fmla="*/ 195 h 995"/>
              <a:gd name="T44" fmla="*/ 232 w 1006"/>
              <a:gd name="T45" fmla="*/ 447 h 995"/>
              <a:gd name="T46" fmla="*/ 303 w 1006"/>
              <a:gd name="T47" fmla="*/ 433 h 995"/>
              <a:gd name="T48" fmla="*/ 363 w 1006"/>
              <a:gd name="T49" fmla="*/ 354 h 995"/>
              <a:gd name="T50" fmla="*/ 672 w 1006"/>
              <a:gd name="T51" fmla="*/ 606 h 995"/>
              <a:gd name="T52" fmla="*/ 617 w 1006"/>
              <a:gd name="T53" fmla="*/ 660 h 995"/>
              <a:gd name="T54" fmla="*/ 741 w 1006"/>
              <a:gd name="T55" fmla="*/ 871 h 995"/>
              <a:gd name="T56" fmla="*/ 869 w 1006"/>
              <a:gd name="T57" fmla="*/ 995 h 995"/>
              <a:gd name="T58" fmla="*/ 980 w 1006"/>
              <a:gd name="T59" fmla="*/ 825 h 995"/>
              <a:gd name="T60" fmla="*/ 702 w 1006"/>
              <a:gd name="T61" fmla="*/ 576 h 995"/>
              <a:gd name="T62" fmla="*/ 658 w 1006"/>
              <a:gd name="T63" fmla="*/ 579 h 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06" h="995">
                <a:moveTo>
                  <a:pt x="857" y="806"/>
                </a:moveTo>
                <a:cubicBezTo>
                  <a:pt x="886" y="806"/>
                  <a:pt x="909" y="829"/>
                  <a:pt x="909" y="858"/>
                </a:cubicBezTo>
                <a:cubicBezTo>
                  <a:pt x="909" y="887"/>
                  <a:pt x="886" y="910"/>
                  <a:pt x="857" y="910"/>
                </a:cubicBezTo>
                <a:cubicBezTo>
                  <a:pt x="828" y="910"/>
                  <a:pt x="805" y="887"/>
                  <a:pt x="805" y="858"/>
                </a:cubicBezTo>
                <a:cubicBezTo>
                  <a:pt x="805" y="829"/>
                  <a:pt x="828" y="806"/>
                  <a:pt x="857" y="806"/>
                </a:cubicBezTo>
                <a:close/>
                <a:moveTo>
                  <a:pt x="969" y="97"/>
                </a:moveTo>
                <a:lnTo>
                  <a:pt x="900" y="28"/>
                </a:lnTo>
                <a:cubicBezTo>
                  <a:pt x="882" y="9"/>
                  <a:pt x="858" y="0"/>
                  <a:pt x="834" y="0"/>
                </a:cubicBezTo>
                <a:cubicBezTo>
                  <a:pt x="810" y="0"/>
                  <a:pt x="786" y="9"/>
                  <a:pt x="767" y="28"/>
                </a:cubicBezTo>
                <a:lnTo>
                  <a:pt x="472" y="323"/>
                </a:lnTo>
                <a:cubicBezTo>
                  <a:pt x="481" y="340"/>
                  <a:pt x="475" y="367"/>
                  <a:pt x="460" y="381"/>
                </a:cubicBezTo>
                <a:cubicBezTo>
                  <a:pt x="451" y="391"/>
                  <a:pt x="435" y="397"/>
                  <a:pt x="421" y="397"/>
                </a:cubicBezTo>
                <a:cubicBezTo>
                  <a:pt x="414" y="397"/>
                  <a:pt x="408" y="396"/>
                  <a:pt x="402" y="393"/>
                </a:cubicBezTo>
                <a:lnTo>
                  <a:pt x="376" y="419"/>
                </a:lnTo>
                <a:cubicBezTo>
                  <a:pt x="340" y="455"/>
                  <a:pt x="340" y="515"/>
                  <a:pt x="376" y="552"/>
                </a:cubicBezTo>
                <a:lnTo>
                  <a:pt x="381" y="556"/>
                </a:lnTo>
                <a:lnTo>
                  <a:pt x="151" y="787"/>
                </a:lnTo>
                <a:lnTo>
                  <a:pt x="89" y="810"/>
                </a:lnTo>
                <a:lnTo>
                  <a:pt x="0" y="938"/>
                </a:lnTo>
                <a:lnTo>
                  <a:pt x="57" y="995"/>
                </a:lnTo>
                <a:lnTo>
                  <a:pt x="185" y="906"/>
                </a:lnTo>
                <a:lnTo>
                  <a:pt x="208" y="844"/>
                </a:lnTo>
                <a:lnTo>
                  <a:pt x="439" y="614"/>
                </a:lnTo>
                <a:lnTo>
                  <a:pt x="445" y="621"/>
                </a:lnTo>
                <a:cubicBezTo>
                  <a:pt x="464" y="639"/>
                  <a:pt x="488" y="648"/>
                  <a:pt x="512" y="648"/>
                </a:cubicBezTo>
                <a:cubicBezTo>
                  <a:pt x="536" y="648"/>
                  <a:pt x="560" y="639"/>
                  <a:pt x="578" y="621"/>
                </a:cubicBezTo>
                <a:lnTo>
                  <a:pt x="604" y="595"/>
                </a:lnTo>
                <a:cubicBezTo>
                  <a:pt x="596" y="577"/>
                  <a:pt x="602" y="551"/>
                  <a:pt x="616" y="537"/>
                </a:cubicBezTo>
                <a:cubicBezTo>
                  <a:pt x="626" y="527"/>
                  <a:pt x="642" y="521"/>
                  <a:pt x="656" y="521"/>
                </a:cubicBezTo>
                <a:cubicBezTo>
                  <a:pt x="662" y="521"/>
                  <a:pt x="669" y="522"/>
                  <a:pt x="674" y="525"/>
                </a:cubicBezTo>
                <a:lnTo>
                  <a:pt x="969" y="230"/>
                </a:lnTo>
                <a:cubicBezTo>
                  <a:pt x="1006" y="193"/>
                  <a:pt x="1006" y="133"/>
                  <a:pt x="969" y="97"/>
                </a:cubicBezTo>
                <a:close/>
                <a:moveTo>
                  <a:pt x="363" y="354"/>
                </a:moveTo>
                <a:lnTo>
                  <a:pt x="392" y="325"/>
                </a:lnTo>
                <a:lnTo>
                  <a:pt x="418" y="338"/>
                </a:lnTo>
                <a:lnTo>
                  <a:pt x="404" y="312"/>
                </a:lnTo>
                <a:lnTo>
                  <a:pt x="433" y="284"/>
                </a:lnTo>
                <a:lnTo>
                  <a:pt x="436" y="281"/>
                </a:lnTo>
                <a:cubicBezTo>
                  <a:pt x="442" y="264"/>
                  <a:pt x="446" y="248"/>
                  <a:pt x="446" y="233"/>
                </a:cubicBezTo>
                <a:cubicBezTo>
                  <a:pt x="446" y="115"/>
                  <a:pt x="333" y="0"/>
                  <a:pt x="215" y="1"/>
                </a:cubicBezTo>
                <a:cubicBezTo>
                  <a:pt x="214" y="1"/>
                  <a:pt x="201" y="15"/>
                  <a:pt x="193" y="22"/>
                </a:cubicBezTo>
                <a:cubicBezTo>
                  <a:pt x="288" y="117"/>
                  <a:pt x="280" y="102"/>
                  <a:pt x="280" y="160"/>
                </a:cubicBezTo>
                <a:cubicBezTo>
                  <a:pt x="280" y="207"/>
                  <a:pt x="205" y="282"/>
                  <a:pt x="159" y="282"/>
                </a:cubicBezTo>
                <a:cubicBezTo>
                  <a:pt x="99" y="282"/>
                  <a:pt x="118" y="291"/>
                  <a:pt x="21" y="195"/>
                </a:cubicBezTo>
                <a:cubicBezTo>
                  <a:pt x="14" y="202"/>
                  <a:pt x="0" y="215"/>
                  <a:pt x="0" y="216"/>
                </a:cubicBezTo>
                <a:cubicBezTo>
                  <a:pt x="2" y="334"/>
                  <a:pt x="113" y="447"/>
                  <a:pt x="232" y="447"/>
                </a:cubicBezTo>
                <a:cubicBezTo>
                  <a:pt x="253" y="447"/>
                  <a:pt x="276" y="440"/>
                  <a:pt x="299" y="429"/>
                </a:cubicBezTo>
                <a:lnTo>
                  <a:pt x="303" y="433"/>
                </a:lnTo>
                <a:cubicBezTo>
                  <a:pt x="310" y="414"/>
                  <a:pt x="322" y="395"/>
                  <a:pt x="337" y="380"/>
                </a:cubicBezTo>
                <a:lnTo>
                  <a:pt x="363" y="354"/>
                </a:lnTo>
                <a:close/>
                <a:moveTo>
                  <a:pt x="658" y="579"/>
                </a:moveTo>
                <a:lnTo>
                  <a:pt x="672" y="606"/>
                </a:lnTo>
                <a:lnTo>
                  <a:pt x="644" y="634"/>
                </a:lnTo>
                <a:lnTo>
                  <a:pt x="617" y="660"/>
                </a:lnTo>
                <a:cubicBezTo>
                  <a:pt x="602" y="675"/>
                  <a:pt x="584" y="687"/>
                  <a:pt x="564" y="694"/>
                </a:cubicBezTo>
                <a:lnTo>
                  <a:pt x="741" y="871"/>
                </a:lnTo>
                <a:lnTo>
                  <a:pt x="824" y="983"/>
                </a:lnTo>
                <a:lnTo>
                  <a:pt x="869" y="995"/>
                </a:lnTo>
                <a:lnTo>
                  <a:pt x="992" y="871"/>
                </a:lnTo>
                <a:lnTo>
                  <a:pt x="980" y="825"/>
                </a:lnTo>
                <a:lnTo>
                  <a:pt x="869" y="743"/>
                </a:lnTo>
                <a:lnTo>
                  <a:pt x="702" y="576"/>
                </a:lnTo>
                <a:lnTo>
                  <a:pt x="685" y="592"/>
                </a:lnTo>
                <a:lnTo>
                  <a:pt x="658" y="5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Freeform 14"/>
          <p:cNvSpPr>
            <a:spLocks noEditPoints="1"/>
          </p:cNvSpPr>
          <p:nvPr/>
        </p:nvSpPr>
        <p:spPr bwMode="auto">
          <a:xfrm>
            <a:off x="5311395" y="2357559"/>
            <a:ext cx="377646" cy="515614"/>
          </a:xfrm>
          <a:custGeom>
            <a:avLst/>
            <a:gdLst>
              <a:gd name="T0" fmla="*/ 95 w 723"/>
              <a:gd name="T1" fmla="*/ 160 h 986"/>
              <a:gd name="T2" fmla="*/ 80 w 723"/>
              <a:gd name="T3" fmla="*/ 986 h 986"/>
              <a:gd name="T4" fmla="*/ 723 w 723"/>
              <a:gd name="T5" fmla="*/ 242 h 986"/>
              <a:gd name="T6" fmla="*/ 668 w 723"/>
              <a:gd name="T7" fmla="*/ 260 h 986"/>
              <a:gd name="T8" fmla="*/ 83 w 723"/>
              <a:gd name="T9" fmla="*/ 929 h 986"/>
              <a:gd name="T10" fmla="*/ 313 w 723"/>
              <a:gd name="T11" fmla="*/ 105 h 986"/>
              <a:gd name="T12" fmla="*/ 410 w 723"/>
              <a:gd name="T13" fmla="*/ 105 h 986"/>
              <a:gd name="T14" fmla="*/ 360 w 723"/>
              <a:gd name="T15" fmla="*/ 157 h 986"/>
              <a:gd name="T16" fmla="*/ 253 w 723"/>
              <a:gd name="T17" fmla="*/ 107 h 986"/>
              <a:gd name="T18" fmla="*/ 133 w 723"/>
              <a:gd name="T19" fmla="*/ 250 h 986"/>
              <a:gd name="T20" fmla="*/ 590 w 723"/>
              <a:gd name="T21" fmla="*/ 250 h 986"/>
              <a:gd name="T22" fmla="*/ 470 w 723"/>
              <a:gd name="T23" fmla="*/ 107 h 986"/>
              <a:gd name="T24" fmla="*/ 253 w 723"/>
              <a:gd name="T25" fmla="*/ 107 h 986"/>
              <a:gd name="T26" fmla="*/ 255 w 723"/>
              <a:gd name="T27" fmla="*/ 749 h 986"/>
              <a:gd name="T28" fmla="*/ 175 w 723"/>
              <a:gd name="T29" fmla="*/ 771 h 986"/>
              <a:gd name="T30" fmla="*/ 158 w 723"/>
              <a:gd name="T31" fmla="*/ 789 h 986"/>
              <a:gd name="T32" fmla="*/ 255 w 723"/>
              <a:gd name="T33" fmla="*/ 796 h 986"/>
              <a:gd name="T34" fmla="*/ 153 w 723"/>
              <a:gd name="T35" fmla="*/ 846 h 986"/>
              <a:gd name="T36" fmla="*/ 280 w 723"/>
              <a:gd name="T37" fmla="*/ 784 h 986"/>
              <a:gd name="T38" fmla="*/ 280 w 723"/>
              <a:gd name="T39" fmla="*/ 744 h 986"/>
              <a:gd name="T40" fmla="*/ 128 w 723"/>
              <a:gd name="T41" fmla="*/ 751 h 986"/>
              <a:gd name="T42" fmla="*/ 248 w 723"/>
              <a:gd name="T43" fmla="*/ 879 h 986"/>
              <a:gd name="T44" fmla="*/ 248 w 723"/>
              <a:gd name="T45" fmla="*/ 387 h 986"/>
              <a:gd name="T46" fmla="*/ 175 w 723"/>
              <a:gd name="T47" fmla="*/ 409 h 986"/>
              <a:gd name="T48" fmla="*/ 200 w 723"/>
              <a:gd name="T49" fmla="*/ 474 h 986"/>
              <a:gd name="T50" fmla="*/ 153 w 723"/>
              <a:gd name="T51" fmla="*/ 492 h 986"/>
              <a:gd name="T52" fmla="*/ 248 w 723"/>
              <a:gd name="T53" fmla="*/ 362 h 986"/>
              <a:gd name="T54" fmla="*/ 128 w 723"/>
              <a:gd name="T55" fmla="*/ 489 h 986"/>
              <a:gd name="T56" fmla="*/ 279 w 723"/>
              <a:gd name="T57" fmla="*/ 416 h 986"/>
              <a:gd name="T58" fmla="*/ 278 w 723"/>
              <a:gd name="T59" fmla="*/ 382 h 986"/>
              <a:gd name="T60" fmla="*/ 255 w 723"/>
              <a:gd name="T61" fmla="*/ 582 h 986"/>
              <a:gd name="T62" fmla="*/ 158 w 723"/>
              <a:gd name="T63" fmla="*/ 607 h 986"/>
              <a:gd name="T64" fmla="*/ 255 w 723"/>
              <a:gd name="T65" fmla="*/ 672 h 986"/>
              <a:gd name="T66" fmla="*/ 280 w 723"/>
              <a:gd name="T67" fmla="*/ 563 h 986"/>
              <a:gd name="T68" fmla="*/ 128 w 723"/>
              <a:gd name="T69" fmla="*/ 569 h 986"/>
              <a:gd name="T70" fmla="*/ 255 w 723"/>
              <a:gd name="T71" fmla="*/ 696 h 986"/>
              <a:gd name="T72" fmla="*/ 334 w 723"/>
              <a:gd name="T73" fmla="*/ 538 h 986"/>
              <a:gd name="T74" fmla="*/ 378 w 723"/>
              <a:gd name="T75" fmla="*/ 836 h 986"/>
              <a:gd name="T76" fmla="*/ 580 w 723"/>
              <a:gd name="T77" fmla="*/ 774 h 986"/>
              <a:gd name="T78" fmla="*/ 370 w 723"/>
              <a:gd name="T79" fmla="*/ 829 h 986"/>
              <a:gd name="T80" fmla="*/ 580 w 723"/>
              <a:gd name="T81" fmla="*/ 587 h 986"/>
              <a:gd name="T82" fmla="*/ 370 w 723"/>
              <a:gd name="T83" fmla="*/ 474 h 986"/>
              <a:gd name="T84" fmla="*/ 370 w 723"/>
              <a:gd name="T85" fmla="*/ 40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3" h="986">
                <a:moveTo>
                  <a:pt x="55" y="260"/>
                </a:moveTo>
                <a:cubicBezTo>
                  <a:pt x="55" y="232"/>
                  <a:pt x="68" y="218"/>
                  <a:pt x="95" y="217"/>
                </a:cubicBezTo>
                <a:lnTo>
                  <a:pt x="95" y="160"/>
                </a:lnTo>
                <a:cubicBezTo>
                  <a:pt x="45" y="161"/>
                  <a:pt x="0" y="193"/>
                  <a:pt x="0" y="242"/>
                </a:cubicBezTo>
                <a:lnTo>
                  <a:pt x="0" y="906"/>
                </a:lnTo>
                <a:cubicBezTo>
                  <a:pt x="0" y="947"/>
                  <a:pt x="40" y="986"/>
                  <a:pt x="80" y="986"/>
                </a:cubicBezTo>
                <a:lnTo>
                  <a:pt x="643" y="986"/>
                </a:lnTo>
                <a:cubicBezTo>
                  <a:pt x="683" y="986"/>
                  <a:pt x="723" y="947"/>
                  <a:pt x="723" y="906"/>
                </a:cubicBezTo>
                <a:lnTo>
                  <a:pt x="723" y="242"/>
                </a:lnTo>
                <a:cubicBezTo>
                  <a:pt x="723" y="193"/>
                  <a:pt x="678" y="161"/>
                  <a:pt x="628" y="160"/>
                </a:cubicBezTo>
                <a:lnTo>
                  <a:pt x="628" y="217"/>
                </a:lnTo>
                <a:cubicBezTo>
                  <a:pt x="655" y="218"/>
                  <a:pt x="668" y="232"/>
                  <a:pt x="668" y="260"/>
                </a:cubicBezTo>
                <a:lnTo>
                  <a:pt x="668" y="889"/>
                </a:lnTo>
                <a:cubicBezTo>
                  <a:pt x="668" y="908"/>
                  <a:pt x="659" y="929"/>
                  <a:pt x="640" y="929"/>
                </a:cubicBezTo>
                <a:lnTo>
                  <a:pt x="83" y="929"/>
                </a:lnTo>
                <a:cubicBezTo>
                  <a:pt x="61" y="929"/>
                  <a:pt x="55" y="906"/>
                  <a:pt x="55" y="884"/>
                </a:cubicBezTo>
                <a:lnTo>
                  <a:pt x="55" y="260"/>
                </a:lnTo>
                <a:close/>
                <a:moveTo>
                  <a:pt x="313" y="105"/>
                </a:moveTo>
                <a:cubicBezTo>
                  <a:pt x="313" y="82"/>
                  <a:pt x="335" y="60"/>
                  <a:pt x="358" y="60"/>
                </a:cubicBezTo>
                <a:lnTo>
                  <a:pt x="365" y="60"/>
                </a:lnTo>
                <a:cubicBezTo>
                  <a:pt x="388" y="60"/>
                  <a:pt x="410" y="82"/>
                  <a:pt x="410" y="105"/>
                </a:cubicBezTo>
                <a:lnTo>
                  <a:pt x="410" y="110"/>
                </a:lnTo>
                <a:cubicBezTo>
                  <a:pt x="410" y="135"/>
                  <a:pt x="388" y="157"/>
                  <a:pt x="363" y="157"/>
                </a:cubicBezTo>
                <a:lnTo>
                  <a:pt x="360" y="157"/>
                </a:lnTo>
                <a:cubicBezTo>
                  <a:pt x="335" y="157"/>
                  <a:pt x="313" y="135"/>
                  <a:pt x="313" y="110"/>
                </a:cubicBezTo>
                <a:lnTo>
                  <a:pt x="313" y="105"/>
                </a:lnTo>
                <a:close/>
                <a:moveTo>
                  <a:pt x="253" y="107"/>
                </a:moveTo>
                <a:lnTo>
                  <a:pt x="173" y="107"/>
                </a:lnTo>
                <a:cubicBezTo>
                  <a:pt x="145" y="107"/>
                  <a:pt x="133" y="120"/>
                  <a:pt x="133" y="147"/>
                </a:cubicBezTo>
                <a:lnTo>
                  <a:pt x="133" y="250"/>
                </a:lnTo>
                <a:cubicBezTo>
                  <a:pt x="133" y="267"/>
                  <a:pt x="144" y="285"/>
                  <a:pt x="160" y="285"/>
                </a:cubicBezTo>
                <a:lnTo>
                  <a:pt x="563" y="285"/>
                </a:lnTo>
                <a:cubicBezTo>
                  <a:pt x="579" y="285"/>
                  <a:pt x="590" y="267"/>
                  <a:pt x="590" y="250"/>
                </a:cubicBezTo>
                <a:lnTo>
                  <a:pt x="590" y="147"/>
                </a:lnTo>
                <a:cubicBezTo>
                  <a:pt x="590" y="120"/>
                  <a:pt x="578" y="107"/>
                  <a:pt x="550" y="107"/>
                </a:cubicBezTo>
                <a:lnTo>
                  <a:pt x="470" y="107"/>
                </a:lnTo>
                <a:cubicBezTo>
                  <a:pt x="470" y="52"/>
                  <a:pt x="423" y="0"/>
                  <a:pt x="370" y="0"/>
                </a:cubicBezTo>
                <a:lnTo>
                  <a:pt x="353" y="0"/>
                </a:lnTo>
                <a:cubicBezTo>
                  <a:pt x="300" y="0"/>
                  <a:pt x="253" y="52"/>
                  <a:pt x="253" y="107"/>
                </a:cubicBezTo>
                <a:close/>
                <a:moveTo>
                  <a:pt x="153" y="756"/>
                </a:moveTo>
                <a:cubicBezTo>
                  <a:pt x="153" y="751"/>
                  <a:pt x="154" y="749"/>
                  <a:pt x="160" y="749"/>
                </a:cubicBezTo>
                <a:lnTo>
                  <a:pt x="255" y="749"/>
                </a:lnTo>
                <a:lnTo>
                  <a:pt x="255" y="756"/>
                </a:lnTo>
                <a:cubicBezTo>
                  <a:pt x="255" y="764"/>
                  <a:pt x="216" y="787"/>
                  <a:pt x="208" y="791"/>
                </a:cubicBezTo>
                <a:cubicBezTo>
                  <a:pt x="201" y="786"/>
                  <a:pt x="186" y="771"/>
                  <a:pt x="175" y="771"/>
                </a:cubicBezTo>
                <a:lnTo>
                  <a:pt x="173" y="771"/>
                </a:lnTo>
                <a:cubicBezTo>
                  <a:pt x="167" y="771"/>
                  <a:pt x="158" y="780"/>
                  <a:pt x="158" y="786"/>
                </a:cubicBezTo>
                <a:lnTo>
                  <a:pt x="158" y="789"/>
                </a:lnTo>
                <a:cubicBezTo>
                  <a:pt x="158" y="795"/>
                  <a:pt x="193" y="834"/>
                  <a:pt x="200" y="834"/>
                </a:cubicBezTo>
                <a:lnTo>
                  <a:pt x="203" y="834"/>
                </a:lnTo>
                <a:cubicBezTo>
                  <a:pt x="208" y="834"/>
                  <a:pt x="247" y="802"/>
                  <a:pt x="255" y="796"/>
                </a:cubicBezTo>
                <a:cubicBezTo>
                  <a:pt x="255" y="810"/>
                  <a:pt x="261" y="854"/>
                  <a:pt x="248" y="854"/>
                </a:cubicBezTo>
                <a:lnTo>
                  <a:pt x="160" y="854"/>
                </a:lnTo>
                <a:cubicBezTo>
                  <a:pt x="154" y="854"/>
                  <a:pt x="153" y="852"/>
                  <a:pt x="153" y="846"/>
                </a:cubicBezTo>
                <a:lnTo>
                  <a:pt x="153" y="756"/>
                </a:lnTo>
                <a:close/>
                <a:moveTo>
                  <a:pt x="248" y="879"/>
                </a:moveTo>
                <a:cubicBezTo>
                  <a:pt x="295" y="879"/>
                  <a:pt x="277" y="827"/>
                  <a:pt x="280" y="784"/>
                </a:cubicBezTo>
                <a:cubicBezTo>
                  <a:pt x="282" y="762"/>
                  <a:pt x="337" y="742"/>
                  <a:pt x="343" y="721"/>
                </a:cubicBezTo>
                <a:lnTo>
                  <a:pt x="335" y="721"/>
                </a:lnTo>
                <a:cubicBezTo>
                  <a:pt x="318" y="721"/>
                  <a:pt x="293" y="737"/>
                  <a:pt x="280" y="744"/>
                </a:cubicBezTo>
                <a:cubicBezTo>
                  <a:pt x="274" y="735"/>
                  <a:pt x="268" y="724"/>
                  <a:pt x="253" y="724"/>
                </a:cubicBezTo>
                <a:lnTo>
                  <a:pt x="155" y="724"/>
                </a:lnTo>
                <a:cubicBezTo>
                  <a:pt x="141" y="724"/>
                  <a:pt x="128" y="737"/>
                  <a:pt x="128" y="751"/>
                </a:cubicBezTo>
                <a:lnTo>
                  <a:pt x="128" y="851"/>
                </a:lnTo>
                <a:cubicBezTo>
                  <a:pt x="128" y="868"/>
                  <a:pt x="143" y="879"/>
                  <a:pt x="160" y="879"/>
                </a:cubicBezTo>
                <a:lnTo>
                  <a:pt x="248" y="879"/>
                </a:lnTo>
                <a:close/>
                <a:moveTo>
                  <a:pt x="153" y="394"/>
                </a:moveTo>
                <a:cubicBezTo>
                  <a:pt x="153" y="389"/>
                  <a:pt x="154" y="387"/>
                  <a:pt x="160" y="387"/>
                </a:cubicBezTo>
                <a:lnTo>
                  <a:pt x="248" y="387"/>
                </a:lnTo>
                <a:cubicBezTo>
                  <a:pt x="253" y="387"/>
                  <a:pt x="255" y="389"/>
                  <a:pt x="255" y="394"/>
                </a:cubicBezTo>
                <a:cubicBezTo>
                  <a:pt x="255" y="401"/>
                  <a:pt x="213" y="429"/>
                  <a:pt x="208" y="429"/>
                </a:cubicBezTo>
                <a:cubicBezTo>
                  <a:pt x="203" y="429"/>
                  <a:pt x="190" y="409"/>
                  <a:pt x="175" y="409"/>
                </a:cubicBezTo>
                <a:cubicBezTo>
                  <a:pt x="168" y="409"/>
                  <a:pt x="158" y="417"/>
                  <a:pt x="158" y="424"/>
                </a:cubicBezTo>
                <a:lnTo>
                  <a:pt x="158" y="427"/>
                </a:lnTo>
                <a:cubicBezTo>
                  <a:pt x="158" y="437"/>
                  <a:pt x="192" y="470"/>
                  <a:pt x="200" y="474"/>
                </a:cubicBezTo>
                <a:lnTo>
                  <a:pt x="255" y="434"/>
                </a:lnTo>
                <a:lnTo>
                  <a:pt x="255" y="492"/>
                </a:lnTo>
                <a:lnTo>
                  <a:pt x="153" y="492"/>
                </a:lnTo>
                <a:lnTo>
                  <a:pt x="153" y="394"/>
                </a:lnTo>
                <a:close/>
                <a:moveTo>
                  <a:pt x="278" y="382"/>
                </a:moveTo>
                <a:cubicBezTo>
                  <a:pt x="275" y="369"/>
                  <a:pt x="264" y="362"/>
                  <a:pt x="248" y="362"/>
                </a:cubicBezTo>
                <a:lnTo>
                  <a:pt x="160" y="362"/>
                </a:lnTo>
                <a:cubicBezTo>
                  <a:pt x="143" y="362"/>
                  <a:pt x="128" y="373"/>
                  <a:pt x="128" y="390"/>
                </a:cubicBezTo>
                <a:lnTo>
                  <a:pt x="128" y="489"/>
                </a:lnTo>
                <a:cubicBezTo>
                  <a:pt x="128" y="504"/>
                  <a:pt x="141" y="517"/>
                  <a:pt x="155" y="517"/>
                </a:cubicBezTo>
                <a:lnTo>
                  <a:pt x="253" y="517"/>
                </a:lnTo>
                <a:cubicBezTo>
                  <a:pt x="292" y="517"/>
                  <a:pt x="280" y="455"/>
                  <a:pt x="279" y="416"/>
                </a:cubicBezTo>
                <a:lnTo>
                  <a:pt x="343" y="362"/>
                </a:lnTo>
                <a:cubicBezTo>
                  <a:pt x="343" y="362"/>
                  <a:pt x="338" y="360"/>
                  <a:pt x="338" y="360"/>
                </a:cubicBezTo>
                <a:cubicBezTo>
                  <a:pt x="313" y="360"/>
                  <a:pt x="293" y="381"/>
                  <a:pt x="278" y="382"/>
                </a:cubicBezTo>
                <a:close/>
                <a:moveTo>
                  <a:pt x="153" y="569"/>
                </a:moveTo>
                <a:lnTo>
                  <a:pt x="255" y="569"/>
                </a:lnTo>
                <a:lnTo>
                  <a:pt x="255" y="582"/>
                </a:lnTo>
                <a:lnTo>
                  <a:pt x="208" y="612"/>
                </a:lnTo>
                <a:lnTo>
                  <a:pt x="176" y="588"/>
                </a:lnTo>
                <a:cubicBezTo>
                  <a:pt x="168" y="593"/>
                  <a:pt x="158" y="595"/>
                  <a:pt x="158" y="607"/>
                </a:cubicBezTo>
                <a:cubicBezTo>
                  <a:pt x="158" y="614"/>
                  <a:pt x="193" y="654"/>
                  <a:pt x="200" y="654"/>
                </a:cubicBezTo>
                <a:cubicBezTo>
                  <a:pt x="212" y="654"/>
                  <a:pt x="242" y="620"/>
                  <a:pt x="255" y="617"/>
                </a:cubicBezTo>
                <a:lnTo>
                  <a:pt x="255" y="672"/>
                </a:lnTo>
                <a:lnTo>
                  <a:pt x="153" y="672"/>
                </a:lnTo>
                <a:lnTo>
                  <a:pt x="153" y="569"/>
                </a:lnTo>
                <a:close/>
                <a:moveTo>
                  <a:pt x="280" y="563"/>
                </a:moveTo>
                <a:cubicBezTo>
                  <a:pt x="275" y="555"/>
                  <a:pt x="269" y="544"/>
                  <a:pt x="255" y="544"/>
                </a:cubicBezTo>
                <a:lnTo>
                  <a:pt x="153" y="544"/>
                </a:lnTo>
                <a:cubicBezTo>
                  <a:pt x="140" y="544"/>
                  <a:pt x="128" y="557"/>
                  <a:pt x="128" y="569"/>
                </a:cubicBezTo>
                <a:lnTo>
                  <a:pt x="128" y="672"/>
                </a:lnTo>
                <a:cubicBezTo>
                  <a:pt x="128" y="684"/>
                  <a:pt x="140" y="696"/>
                  <a:pt x="153" y="696"/>
                </a:cubicBezTo>
                <a:lnTo>
                  <a:pt x="255" y="696"/>
                </a:lnTo>
                <a:cubicBezTo>
                  <a:pt x="291" y="696"/>
                  <a:pt x="280" y="632"/>
                  <a:pt x="279" y="596"/>
                </a:cubicBezTo>
                <a:lnTo>
                  <a:pt x="343" y="542"/>
                </a:lnTo>
                <a:lnTo>
                  <a:pt x="334" y="538"/>
                </a:lnTo>
                <a:lnTo>
                  <a:pt x="280" y="563"/>
                </a:lnTo>
                <a:close/>
                <a:moveTo>
                  <a:pt x="370" y="829"/>
                </a:moveTo>
                <a:cubicBezTo>
                  <a:pt x="370" y="834"/>
                  <a:pt x="372" y="836"/>
                  <a:pt x="378" y="836"/>
                </a:cubicBezTo>
                <a:lnTo>
                  <a:pt x="573" y="836"/>
                </a:lnTo>
                <a:cubicBezTo>
                  <a:pt x="579" y="836"/>
                  <a:pt x="580" y="834"/>
                  <a:pt x="580" y="829"/>
                </a:cubicBezTo>
                <a:lnTo>
                  <a:pt x="580" y="774"/>
                </a:lnTo>
                <a:cubicBezTo>
                  <a:pt x="580" y="768"/>
                  <a:pt x="579" y="766"/>
                  <a:pt x="573" y="766"/>
                </a:cubicBezTo>
                <a:lnTo>
                  <a:pt x="370" y="766"/>
                </a:lnTo>
                <a:lnTo>
                  <a:pt x="370" y="829"/>
                </a:lnTo>
                <a:close/>
                <a:moveTo>
                  <a:pt x="370" y="654"/>
                </a:moveTo>
                <a:lnTo>
                  <a:pt x="580" y="654"/>
                </a:lnTo>
                <a:lnTo>
                  <a:pt x="580" y="587"/>
                </a:lnTo>
                <a:lnTo>
                  <a:pt x="370" y="587"/>
                </a:lnTo>
                <a:lnTo>
                  <a:pt x="370" y="654"/>
                </a:lnTo>
                <a:close/>
                <a:moveTo>
                  <a:pt x="370" y="474"/>
                </a:moveTo>
                <a:lnTo>
                  <a:pt x="523" y="474"/>
                </a:lnTo>
                <a:lnTo>
                  <a:pt x="523" y="407"/>
                </a:lnTo>
                <a:lnTo>
                  <a:pt x="370" y="407"/>
                </a:lnTo>
                <a:lnTo>
                  <a:pt x="370" y="4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Freeform 15"/>
          <p:cNvSpPr>
            <a:spLocks noEditPoints="1"/>
          </p:cNvSpPr>
          <p:nvPr/>
        </p:nvSpPr>
        <p:spPr bwMode="auto">
          <a:xfrm>
            <a:off x="6411612" y="2414849"/>
            <a:ext cx="599870" cy="514251"/>
          </a:xfrm>
          <a:custGeom>
            <a:avLst/>
            <a:gdLst>
              <a:gd name="T0" fmla="*/ 737 w 1149"/>
              <a:gd name="T1" fmla="*/ 427 h 983"/>
              <a:gd name="T2" fmla="*/ 640 w 1149"/>
              <a:gd name="T3" fmla="*/ 427 h 983"/>
              <a:gd name="T4" fmla="*/ 616 w 1149"/>
              <a:gd name="T5" fmla="*/ 502 h 983"/>
              <a:gd name="T6" fmla="*/ 640 w 1149"/>
              <a:gd name="T7" fmla="*/ 810 h 983"/>
              <a:gd name="T8" fmla="*/ 575 w 1149"/>
              <a:gd name="T9" fmla="*/ 921 h 983"/>
              <a:gd name="T10" fmla="*/ 514 w 1149"/>
              <a:gd name="T11" fmla="*/ 810 h 983"/>
              <a:gd name="T12" fmla="*/ 549 w 1149"/>
              <a:gd name="T13" fmla="*/ 503 h 983"/>
              <a:gd name="T14" fmla="*/ 524 w 1149"/>
              <a:gd name="T15" fmla="*/ 427 h 983"/>
              <a:gd name="T16" fmla="*/ 417 w 1149"/>
              <a:gd name="T17" fmla="*/ 427 h 983"/>
              <a:gd name="T18" fmla="*/ 417 w 1149"/>
              <a:gd name="T19" fmla="*/ 427 h 983"/>
              <a:gd name="T20" fmla="*/ 241 w 1149"/>
              <a:gd name="T21" fmla="*/ 612 h 983"/>
              <a:gd name="T22" fmla="*/ 266 w 1149"/>
              <a:gd name="T23" fmla="*/ 801 h 983"/>
              <a:gd name="T24" fmla="*/ 443 w 1149"/>
              <a:gd name="T25" fmla="*/ 983 h 983"/>
              <a:gd name="T26" fmla="*/ 711 w 1149"/>
              <a:gd name="T27" fmla="*/ 983 h 983"/>
              <a:gd name="T28" fmla="*/ 888 w 1149"/>
              <a:gd name="T29" fmla="*/ 799 h 983"/>
              <a:gd name="T30" fmla="*/ 913 w 1149"/>
              <a:gd name="T31" fmla="*/ 609 h 983"/>
              <a:gd name="T32" fmla="*/ 737 w 1149"/>
              <a:gd name="T33" fmla="*/ 427 h 983"/>
              <a:gd name="T34" fmla="*/ 218 w 1149"/>
              <a:gd name="T35" fmla="*/ 308 h 983"/>
              <a:gd name="T36" fmla="*/ 330 w 1149"/>
              <a:gd name="T37" fmla="*/ 196 h 983"/>
              <a:gd name="T38" fmla="*/ 218 w 1149"/>
              <a:gd name="T39" fmla="*/ 83 h 983"/>
              <a:gd name="T40" fmla="*/ 105 w 1149"/>
              <a:gd name="T41" fmla="*/ 196 h 983"/>
              <a:gd name="T42" fmla="*/ 218 w 1149"/>
              <a:gd name="T43" fmla="*/ 308 h 983"/>
              <a:gd name="T44" fmla="*/ 318 w 1149"/>
              <a:gd name="T45" fmla="*/ 344 h 983"/>
              <a:gd name="T46" fmla="*/ 118 w 1149"/>
              <a:gd name="T47" fmla="*/ 344 h 983"/>
              <a:gd name="T48" fmla="*/ 118 w 1149"/>
              <a:gd name="T49" fmla="*/ 343 h 983"/>
              <a:gd name="T50" fmla="*/ 7 w 1149"/>
              <a:gd name="T51" fmla="*/ 458 h 983"/>
              <a:gd name="T52" fmla="*/ 23 w 1149"/>
              <a:gd name="T53" fmla="*/ 577 h 983"/>
              <a:gd name="T54" fmla="*/ 134 w 1149"/>
              <a:gd name="T55" fmla="*/ 689 h 983"/>
              <a:gd name="T56" fmla="*/ 191 w 1149"/>
              <a:gd name="T57" fmla="*/ 689 h 983"/>
              <a:gd name="T58" fmla="*/ 180 w 1149"/>
              <a:gd name="T59" fmla="*/ 606 h 983"/>
              <a:gd name="T60" fmla="*/ 180 w 1149"/>
              <a:gd name="T61" fmla="*/ 606 h 983"/>
              <a:gd name="T62" fmla="*/ 180 w 1149"/>
              <a:gd name="T63" fmla="*/ 606 h 983"/>
              <a:gd name="T64" fmla="*/ 231 w 1149"/>
              <a:gd name="T65" fmla="*/ 449 h 983"/>
              <a:gd name="T66" fmla="*/ 308 w 1149"/>
              <a:gd name="T67" fmla="*/ 393 h 983"/>
              <a:gd name="T68" fmla="*/ 387 w 1149"/>
              <a:gd name="T69" fmla="*/ 367 h 983"/>
              <a:gd name="T70" fmla="*/ 318 w 1149"/>
              <a:gd name="T71" fmla="*/ 344 h 983"/>
              <a:gd name="T72" fmla="*/ 931 w 1149"/>
              <a:gd name="T73" fmla="*/ 308 h 983"/>
              <a:gd name="T74" fmla="*/ 1043 w 1149"/>
              <a:gd name="T75" fmla="*/ 196 h 983"/>
              <a:gd name="T76" fmla="*/ 931 w 1149"/>
              <a:gd name="T77" fmla="*/ 83 h 983"/>
              <a:gd name="T78" fmla="*/ 819 w 1149"/>
              <a:gd name="T79" fmla="*/ 196 h 983"/>
              <a:gd name="T80" fmla="*/ 931 w 1149"/>
              <a:gd name="T81" fmla="*/ 308 h 983"/>
              <a:gd name="T82" fmla="*/ 1031 w 1149"/>
              <a:gd name="T83" fmla="*/ 344 h 983"/>
              <a:gd name="T84" fmla="*/ 831 w 1149"/>
              <a:gd name="T85" fmla="*/ 344 h 983"/>
              <a:gd name="T86" fmla="*/ 831 w 1149"/>
              <a:gd name="T87" fmla="*/ 343 h 983"/>
              <a:gd name="T88" fmla="*/ 763 w 1149"/>
              <a:gd name="T89" fmla="*/ 366 h 983"/>
              <a:gd name="T90" fmla="*/ 847 w 1149"/>
              <a:gd name="T91" fmla="*/ 393 h 983"/>
              <a:gd name="T92" fmla="*/ 925 w 1149"/>
              <a:gd name="T93" fmla="*/ 450 h 983"/>
              <a:gd name="T94" fmla="*/ 974 w 1149"/>
              <a:gd name="T95" fmla="*/ 603 h 983"/>
              <a:gd name="T96" fmla="*/ 974 w 1149"/>
              <a:gd name="T97" fmla="*/ 603 h 983"/>
              <a:gd name="T98" fmla="*/ 974 w 1149"/>
              <a:gd name="T99" fmla="*/ 603 h 983"/>
              <a:gd name="T100" fmla="*/ 962 w 1149"/>
              <a:gd name="T101" fmla="*/ 689 h 983"/>
              <a:gd name="T102" fmla="*/ 1015 w 1149"/>
              <a:gd name="T103" fmla="*/ 689 h 983"/>
              <a:gd name="T104" fmla="*/ 1126 w 1149"/>
              <a:gd name="T105" fmla="*/ 575 h 983"/>
              <a:gd name="T106" fmla="*/ 1142 w 1149"/>
              <a:gd name="T107" fmla="*/ 456 h 983"/>
              <a:gd name="T108" fmla="*/ 1031 w 1149"/>
              <a:gd name="T109" fmla="*/ 344 h 983"/>
              <a:gd name="T110" fmla="*/ 756 w 1149"/>
              <a:gd name="T111" fmla="*/ 184 h 983"/>
              <a:gd name="T112" fmla="*/ 577 w 1149"/>
              <a:gd name="T113" fmla="*/ 369 h 983"/>
              <a:gd name="T114" fmla="*/ 398 w 1149"/>
              <a:gd name="T115" fmla="*/ 184 h 983"/>
              <a:gd name="T116" fmla="*/ 577 w 1149"/>
              <a:gd name="T117" fmla="*/ 0 h 983"/>
              <a:gd name="T118" fmla="*/ 756 w 1149"/>
              <a:gd name="T119" fmla="*/ 184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49" h="983">
                <a:moveTo>
                  <a:pt x="737" y="427"/>
                </a:moveTo>
                <a:lnTo>
                  <a:pt x="640" y="427"/>
                </a:lnTo>
                <a:cubicBezTo>
                  <a:pt x="641" y="437"/>
                  <a:pt x="642" y="483"/>
                  <a:pt x="616" y="502"/>
                </a:cubicBezTo>
                <a:cubicBezTo>
                  <a:pt x="616" y="502"/>
                  <a:pt x="658" y="735"/>
                  <a:pt x="640" y="810"/>
                </a:cubicBezTo>
                <a:cubicBezTo>
                  <a:pt x="633" y="842"/>
                  <a:pt x="606" y="921"/>
                  <a:pt x="575" y="921"/>
                </a:cubicBezTo>
                <a:cubicBezTo>
                  <a:pt x="544" y="920"/>
                  <a:pt x="520" y="841"/>
                  <a:pt x="514" y="810"/>
                </a:cubicBezTo>
                <a:cubicBezTo>
                  <a:pt x="499" y="735"/>
                  <a:pt x="549" y="503"/>
                  <a:pt x="549" y="503"/>
                </a:cubicBezTo>
                <a:cubicBezTo>
                  <a:pt x="541" y="500"/>
                  <a:pt x="527" y="486"/>
                  <a:pt x="524" y="427"/>
                </a:cubicBezTo>
                <a:lnTo>
                  <a:pt x="417" y="427"/>
                </a:lnTo>
                <a:lnTo>
                  <a:pt x="417" y="427"/>
                </a:lnTo>
                <a:cubicBezTo>
                  <a:pt x="320" y="427"/>
                  <a:pt x="229" y="510"/>
                  <a:pt x="241" y="612"/>
                </a:cubicBezTo>
                <a:lnTo>
                  <a:pt x="266" y="801"/>
                </a:lnTo>
                <a:cubicBezTo>
                  <a:pt x="286" y="902"/>
                  <a:pt x="345" y="983"/>
                  <a:pt x="443" y="983"/>
                </a:cubicBezTo>
                <a:lnTo>
                  <a:pt x="711" y="983"/>
                </a:lnTo>
                <a:cubicBezTo>
                  <a:pt x="809" y="983"/>
                  <a:pt x="868" y="899"/>
                  <a:pt x="888" y="799"/>
                </a:cubicBezTo>
                <a:lnTo>
                  <a:pt x="913" y="609"/>
                </a:lnTo>
                <a:cubicBezTo>
                  <a:pt x="925" y="510"/>
                  <a:pt x="834" y="427"/>
                  <a:pt x="737" y="427"/>
                </a:cubicBezTo>
                <a:close/>
                <a:moveTo>
                  <a:pt x="218" y="308"/>
                </a:moveTo>
                <a:cubicBezTo>
                  <a:pt x="280" y="308"/>
                  <a:pt x="330" y="258"/>
                  <a:pt x="330" y="196"/>
                </a:cubicBezTo>
                <a:cubicBezTo>
                  <a:pt x="330" y="134"/>
                  <a:pt x="280" y="83"/>
                  <a:pt x="218" y="83"/>
                </a:cubicBezTo>
                <a:cubicBezTo>
                  <a:pt x="156" y="83"/>
                  <a:pt x="105" y="134"/>
                  <a:pt x="105" y="196"/>
                </a:cubicBezTo>
                <a:cubicBezTo>
                  <a:pt x="105" y="258"/>
                  <a:pt x="156" y="308"/>
                  <a:pt x="218" y="308"/>
                </a:cubicBezTo>
                <a:close/>
                <a:moveTo>
                  <a:pt x="318" y="344"/>
                </a:moveTo>
                <a:lnTo>
                  <a:pt x="118" y="344"/>
                </a:lnTo>
                <a:lnTo>
                  <a:pt x="118" y="343"/>
                </a:lnTo>
                <a:cubicBezTo>
                  <a:pt x="57" y="343"/>
                  <a:pt x="0" y="395"/>
                  <a:pt x="7" y="458"/>
                </a:cubicBezTo>
                <a:lnTo>
                  <a:pt x="23" y="577"/>
                </a:lnTo>
                <a:cubicBezTo>
                  <a:pt x="35" y="639"/>
                  <a:pt x="73" y="689"/>
                  <a:pt x="134" y="689"/>
                </a:cubicBezTo>
                <a:lnTo>
                  <a:pt x="191" y="689"/>
                </a:lnTo>
                <a:lnTo>
                  <a:pt x="180" y="606"/>
                </a:lnTo>
                <a:lnTo>
                  <a:pt x="180" y="606"/>
                </a:lnTo>
                <a:lnTo>
                  <a:pt x="180" y="606"/>
                </a:lnTo>
                <a:cubicBezTo>
                  <a:pt x="173" y="549"/>
                  <a:pt x="191" y="493"/>
                  <a:pt x="231" y="449"/>
                </a:cubicBezTo>
                <a:cubicBezTo>
                  <a:pt x="252" y="425"/>
                  <a:pt x="279" y="406"/>
                  <a:pt x="308" y="393"/>
                </a:cubicBezTo>
                <a:cubicBezTo>
                  <a:pt x="333" y="379"/>
                  <a:pt x="359" y="371"/>
                  <a:pt x="387" y="367"/>
                </a:cubicBezTo>
                <a:cubicBezTo>
                  <a:pt x="367" y="352"/>
                  <a:pt x="343" y="344"/>
                  <a:pt x="318" y="344"/>
                </a:cubicBezTo>
                <a:close/>
                <a:moveTo>
                  <a:pt x="931" y="308"/>
                </a:moveTo>
                <a:cubicBezTo>
                  <a:pt x="993" y="308"/>
                  <a:pt x="1043" y="258"/>
                  <a:pt x="1043" y="196"/>
                </a:cubicBezTo>
                <a:cubicBezTo>
                  <a:pt x="1043" y="134"/>
                  <a:pt x="993" y="83"/>
                  <a:pt x="931" y="83"/>
                </a:cubicBezTo>
                <a:cubicBezTo>
                  <a:pt x="869" y="83"/>
                  <a:pt x="819" y="134"/>
                  <a:pt x="819" y="196"/>
                </a:cubicBezTo>
                <a:cubicBezTo>
                  <a:pt x="819" y="258"/>
                  <a:pt x="869" y="308"/>
                  <a:pt x="931" y="308"/>
                </a:cubicBezTo>
                <a:close/>
                <a:moveTo>
                  <a:pt x="1031" y="344"/>
                </a:moveTo>
                <a:lnTo>
                  <a:pt x="831" y="344"/>
                </a:lnTo>
                <a:lnTo>
                  <a:pt x="831" y="343"/>
                </a:lnTo>
                <a:cubicBezTo>
                  <a:pt x="806" y="343"/>
                  <a:pt x="782" y="352"/>
                  <a:pt x="763" y="366"/>
                </a:cubicBezTo>
                <a:cubicBezTo>
                  <a:pt x="792" y="370"/>
                  <a:pt x="821" y="379"/>
                  <a:pt x="847" y="393"/>
                </a:cubicBezTo>
                <a:cubicBezTo>
                  <a:pt x="877" y="406"/>
                  <a:pt x="903" y="426"/>
                  <a:pt x="925" y="450"/>
                </a:cubicBezTo>
                <a:cubicBezTo>
                  <a:pt x="963" y="494"/>
                  <a:pt x="981" y="548"/>
                  <a:pt x="974" y="603"/>
                </a:cubicBezTo>
                <a:lnTo>
                  <a:pt x="974" y="603"/>
                </a:lnTo>
                <a:lnTo>
                  <a:pt x="974" y="603"/>
                </a:lnTo>
                <a:lnTo>
                  <a:pt x="962" y="689"/>
                </a:lnTo>
                <a:lnTo>
                  <a:pt x="1015" y="689"/>
                </a:lnTo>
                <a:cubicBezTo>
                  <a:pt x="1076" y="689"/>
                  <a:pt x="1114" y="637"/>
                  <a:pt x="1126" y="575"/>
                </a:cubicBezTo>
                <a:lnTo>
                  <a:pt x="1142" y="456"/>
                </a:lnTo>
                <a:cubicBezTo>
                  <a:pt x="1149" y="395"/>
                  <a:pt x="1092" y="344"/>
                  <a:pt x="1031" y="344"/>
                </a:cubicBezTo>
                <a:close/>
                <a:moveTo>
                  <a:pt x="756" y="184"/>
                </a:moveTo>
                <a:cubicBezTo>
                  <a:pt x="756" y="286"/>
                  <a:pt x="676" y="369"/>
                  <a:pt x="577" y="369"/>
                </a:cubicBezTo>
                <a:cubicBezTo>
                  <a:pt x="478" y="369"/>
                  <a:pt x="398" y="286"/>
                  <a:pt x="398" y="184"/>
                </a:cubicBezTo>
                <a:cubicBezTo>
                  <a:pt x="398" y="82"/>
                  <a:pt x="478" y="0"/>
                  <a:pt x="577" y="0"/>
                </a:cubicBezTo>
                <a:cubicBezTo>
                  <a:pt x="676" y="0"/>
                  <a:pt x="756" y="82"/>
                  <a:pt x="756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Freeform 17"/>
          <p:cNvSpPr>
            <a:spLocks noEditPoints="1"/>
          </p:cNvSpPr>
          <p:nvPr/>
        </p:nvSpPr>
        <p:spPr bwMode="auto">
          <a:xfrm>
            <a:off x="7043691" y="3474722"/>
            <a:ext cx="526251" cy="527891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421528" y="4525290"/>
            <a:ext cx="580037" cy="538318"/>
            <a:chOff x="5928340" y="670992"/>
            <a:chExt cx="506444" cy="470018"/>
          </a:xfrm>
          <a:solidFill>
            <a:schemeClr val="bg1">
              <a:lumMod val="95000"/>
            </a:schemeClr>
          </a:solidFill>
        </p:grpSpPr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5993909" y="670992"/>
              <a:ext cx="241151" cy="160240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37"/>
            <p:cNvSpPr>
              <a:spLocks noEditPoints="1"/>
            </p:cNvSpPr>
            <p:nvPr/>
          </p:nvSpPr>
          <p:spPr bwMode="auto">
            <a:xfrm>
              <a:off x="6183208" y="766203"/>
              <a:ext cx="251576" cy="263409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8" name="Freeform 38"/>
            <p:cNvSpPr>
              <a:spLocks noEditPoints="1"/>
            </p:cNvSpPr>
            <p:nvPr/>
          </p:nvSpPr>
          <p:spPr bwMode="auto">
            <a:xfrm>
              <a:off x="5928340" y="836444"/>
              <a:ext cx="304799" cy="304566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99891" y="4517161"/>
            <a:ext cx="490612" cy="536441"/>
            <a:chOff x="697828" y="4453123"/>
            <a:chExt cx="229831" cy="251300"/>
          </a:xfrm>
          <a:solidFill>
            <a:schemeClr val="bg1">
              <a:lumMod val="95000"/>
            </a:schemeClr>
          </a:solidFill>
        </p:grpSpPr>
        <p:sp>
          <p:nvSpPr>
            <p:cNvPr id="20" name="Freeform 665"/>
            <p:cNvSpPr/>
            <p:nvPr/>
          </p:nvSpPr>
          <p:spPr bwMode="auto">
            <a:xfrm>
              <a:off x="697828" y="4453123"/>
              <a:ext cx="229831" cy="177458"/>
            </a:xfrm>
            <a:custGeom>
              <a:avLst/>
              <a:gdLst>
                <a:gd name="T0" fmla="*/ 179 w 193"/>
                <a:gd name="T1" fmla="*/ 54 h 149"/>
                <a:gd name="T2" fmla="*/ 193 w 193"/>
                <a:gd name="T3" fmla="*/ 0 h 149"/>
                <a:gd name="T4" fmla="*/ 138 w 193"/>
                <a:gd name="T5" fmla="*/ 13 h 149"/>
                <a:gd name="T6" fmla="*/ 152 w 193"/>
                <a:gd name="T7" fmla="*/ 27 h 149"/>
                <a:gd name="T8" fmla="*/ 99 w 193"/>
                <a:gd name="T9" fmla="*/ 79 h 149"/>
                <a:gd name="T10" fmla="*/ 77 w 193"/>
                <a:gd name="T11" fmla="*/ 57 h 149"/>
                <a:gd name="T12" fmla="*/ 0 w 193"/>
                <a:gd name="T13" fmla="*/ 134 h 149"/>
                <a:gd name="T14" fmla="*/ 15 w 193"/>
                <a:gd name="T15" fmla="*/ 149 h 149"/>
                <a:gd name="T16" fmla="*/ 15 w 193"/>
                <a:gd name="T17" fmla="*/ 149 h 149"/>
                <a:gd name="T18" fmla="*/ 77 w 193"/>
                <a:gd name="T19" fmla="*/ 87 h 149"/>
                <a:gd name="T20" fmla="*/ 99 w 193"/>
                <a:gd name="T21" fmla="*/ 108 h 149"/>
                <a:gd name="T22" fmla="*/ 167 w 193"/>
                <a:gd name="T23" fmla="*/ 41 h 149"/>
                <a:gd name="T24" fmla="*/ 179 w 193"/>
                <a:gd name="T25" fmla="*/ 5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3" h="149">
                  <a:moveTo>
                    <a:pt x="179" y="54"/>
                  </a:moveTo>
                  <a:lnTo>
                    <a:pt x="193" y="0"/>
                  </a:lnTo>
                  <a:lnTo>
                    <a:pt x="138" y="13"/>
                  </a:lnTo>
                  <a:lnTo>
                    <a:pt x="152" y="27"/>
                  </a:lnTo>
                  <a:lnTo>
                    <a:pt x="99" y="79"/>
                  </a:lnTo>
                  <a:lnTo>
                    <a:pt x="77" y="57"/>
                  </a:lnTo>
                  <a:lnTo>
                    <a:pt x="0" y="134"/>
                  </a:lnTo>
                  <a:lnTo>
                    <a:pt x="15" y="149"/>
                  </a:lnTo>
                  <a:lnTo>
                    <a:pt x="15" y="149"/>
                  </a:lnTo>
                  <a:lnTo>
                    <a:pt x="77" y="87"/>
                  </a:lnTo>
                  <a:lnTo>
                    <a:pt x="99" y="108"/>
                  </a:lnTo>
                  <a:lnTo>
                    <a:pt x="167" y="41"/>
                  </a:lnTo>
                  <a:lnTo>
                    <a:pt x="179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Rectangle 666"/>
            <p:cNvSpPr>
              <a:spLocks noChangeArrowheads="1"/>
            </p:cNvSpPr>
            <p:nvPr/>
          </p:nvSpPr>
          <p:spPr bwMode="auto">
            <a:xfrm>
              <a:off x="718073" y="4643682"/>
              <a:ext cx="33343" cy="60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2" name="Rectangle 667"/>
            <p:cNvSpPr>
              <a:spLocks noChangeArrowheads="1"/>
            </p:cNvSpPr>
            <p:nvPr/>
          </p:nvSpPr>
          <p:spPr bwMode="auto">
            <a:xfrm>
              <a:off x="772851" y="4613906"/>
              <a:ext cx="33343" cy="905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3" name="Rectangle 668"/>
            <p:cNvSpPr>
              <a:spLocks noChangeArrowheads="1"/>
            </p:cNvSpPr>
            <p:nvPr/>
          </p:nvSpPr>
          <p:spPr bwMode="auto">
            <a:xfrm>
              <a:off x="828820" y="4584131"/>
              <a:ext cx="33343" cy="12029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4" name="Rectangle 669"/>
            <p:cNvSpPr>
              <a:spLocks noChangeArrowheads="1"/>
            </p:cNvSpPr>
            <p:nvPr/>
          </p:nvSpPr>
          <p:spPr bwMode="auto">
            <a:xfrm>
              <a:off x="883598" y="4554357"/>
              <a:ext cx="33343" cy="1500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9" tIns="34295" rIns="68589" bIns="34295" numCol="1" anchor="t" anchorCtr="0" compatLnSpc="1"/>
            <a:lstStyle/>
            <a:p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5" name="TextBox 76"/>
          <p:cNvSpPr txBox="1"/>
          <p:nvPr/>
        </p:nvSpPr>
        <p:spPr>
          <a:xfrm>
            <a:off x="7729326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29326" y="2109045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7729326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729326" y="5164576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458531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8531" y="3596063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3311281" y="1739713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11300" y="2109045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311281" y="4795244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11300" y="5164576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2576990" y="3226731"/>
            <a:ext cx="10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77009" y="3596063"/>
            <a:ext cx="239852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endParaRPr lang="en-US" altLang="zh-CN" sz="14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585" y="507759"/>
            <a:ext cx="279723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</a:t>
            </a:r>
            <a:r>
              <a:rPr lang="en-US" altLang="zh-CN" sz="11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Add You Text Here</a:t>
            </a: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5" name="图表 24"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/>
          <p:cNvGraphicFramePr/>
          <p:nvPr>
            <p:extLst>
              <p:ext uri="{D42A27DB-BD31-4B8C-83A1-F6EECF244321}">
                <p14:modId xmlns:p14="http://schemas.microsoft.com/office/powerpoint/2010/main" val="907777936"/>
              </p:ext>
            </p:extLst>
          </p:nvPr>
        </p:nvGraphicFramePr>
        <p:xfrm>
          <a:off x="992722" y="2652773"/>
          <a:ext cx="10206555" cy="359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76"/>
          <p:cNvSpPr txBox="1"/>
          <p:nvPr/>
        </p:nvSpPr>
        <p:spPr>
          <a:xfrm>
            <a:off x="1235294" y="1325703"/>
            <a:ext cx="173367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35294" y="1695035"/>
            <a:ext cx="9721411" cy="308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请在此添加文字说明，编辑文字。</a:t>
            </a:r>
            <a:r>
              <a:rPr lang="zh-CN" altLang="en-US" sz="1200" dirty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</a:t>
            </a:r>
            <a:r>
              <a:rPr lang="zh-CN" altLang="en-US" sz="1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，编辑文字。请在此添加文字说明，编辑文字。请在此添加文字说明，编辑文字。</a:t>
            </a:r>
            <a:endParaRPr lang="en-US" altLang="zh-CN" sz="1200" dirty="0" smtClean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3459637" y="0"/>
            <a:ext cx="7651028" cy="6860440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PA_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45145" y="-179684"/>
            <a:ext cx="4011737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PA_Line 1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517715" y="-37707"/>
            <a:ext cx="10674284" cy="4949588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PA_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9747262" y="-179684"/>
            <a:ext cx="1891058" cy="703355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PA_椭圆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05344" y="171067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PA_椭圆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435706" y="4050757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PA_任意多边形 5"/>
          <p:cNvSpPr/>
          <p:nvPr>
            <p:custDataLst>
              <p:tags r:id="rId7"/>
            </p:custDataLst>
          </p:nvPr>
        </p:nvSpPr>
        <p:spPr bwMode="auto">
          <a:xfrm>
            <a:off x="9257122" y="0"/>
            <a:ext cx="2926691" cy="4911881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rgbClr val="00183C"/>
              </a:solidFill>
            </a:endParaRPr>
          </a:p>
        </p:txBody>
      </p:sp>
      <p:sp>
        <p:nvSpPr>
          <p:cNvPr id="15" name="PA_椭圆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47630" y="2860740"/>
            <a:ext cx="100222" cy="100222"/>
          </a:xfrm>
          <a:prstGeom prst="ellipse">
            <a:avLst/>
          </a:prstGeom>
          <a:solidFill>
            <a:srgbClr val="002B4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40874" y="2997736"/>
            <a:ext cx="550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zh-CN" altLang="en-US" sz="72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 noEditPoints="1"/>
          </p:cNvSpPr>
          <p:nvPr/>
        </p:nvSpPr>
        <p:spPr bwMode="auto">
          <a:xfrm>
            <a:off x="1417638" y="5470525"/>
            <a:ext cx="417512" cy="417513"/>
          </a:xfrm>
          <a:custGeom>
            <a:avLst/>
            <a:gdLst/>
            <a:ahLst/>
            <a:cxnLst>
              <a:cxn ang="0">
                <a:pos x="263" y="275"/>
              </a:cxn>
              <a:cxn ang="0">
                <a:pos x="234" y="270"/>
              </a:cxn>
              <a:cxn ang="0">
                <a:pos x="172" y="232"/>
              </a:cxn>
              <a:cxn ang="0">
                <a:pos x="121" y="243"/>
              </a:cxn>
              <a:cxn ang="0">
                <a:pos x="98" y="241"/>
              </a:cxn>
              <a:cxn ang="0">
                <a:pos x="63" y="228"/>
              </a:cxn>
              <a:cxn ang="0">
                <a:pos x="36" y="208"/>
              </a:cxn>
              <a:cxn ang="0">
                <a:pos x="15" y="179"/>
              </a:cxn>
              <a:cxn ang="0">
                <a:pos x="2" y="147"/>
              </a:cxn>
              <a:cxn ang="0">
                <a:pos x="0" y="121"/>
              </a:cxn>
              <a:cxn ang="0">
                <a:pos x="5" y="85"/>
              </a:cxn>
              <a:cxn ang="0">
                <a:pos x="22" y="52"/>
              </a:cxn>
              <a:cxn ang="0">
                <a:pos x="45" y="27"/>
              </a:cxn>
              <a:cxn ang="0">
                <a:pos x="74" y="9"/>
              </a:cxn>
              <a:cxn ang="0">
                <a:pos x="111" y="0"/>
              </a:cxn>
              <a:cxn ang="0">
                <a:pos x="134" y="0"/>
              </a:cxn>
              <a:cxn ang="0">
                <a:pos x="170" y="9"/>
              </a:cxn>
              <a:cxn ang="0">
                <a:pos x="199" y="27"/>
              </a:cxn>
              <a:cxn ang="0">
                <a:pos x="223" y="52"/>
              </a:cxn>
              <a:cxn ang="0">
                <a:pos x="239" y="85"/>
              </a:cxn>
              <a:cxn ang="0">
                <a:pos x="245" y="121"/>
              </a:cxn>
              <a:cxn ang="0">
                <a:pos x="239" y="156"/>
              </a:cxn>
              <a:cxn ang="0">
                <a:pos x="272" y="234"/>
              </a:cxn>
              <a:cxn ang="0">
                <a:pos x="279" y="252"/>
              </a:cxn>
              <a:cxn ang="0">
                <a:pos x="272" y="270"/>
              </a:cxn>
              <a:cxn ang="0">
                <a:pos x="105" y="36"/>
              </a:cxn>
              <a:cxn ang="0">
                <a:pos x="60" y="60"/>
              </a:cxn>
              <a:cxn ang="0">
                <a:pos x="36" y="103"/>
              </a:cxn>
              <a:cxn ang="0">
                <a:pos x="36" y="139"/>
              </a:cxn>
              <a:cxn ang="0">
                <a:pos x="60" y="183"/>
              </a:cxn>
              <a:cxn ang="0">
                <a:pos x="105" y="206"/>
              </a:cxn>
              <a:cxn ang="0">
                <a:pos x="140" y="206"/>
              </a:cxn>
              <a:cxn ang="0">
                <a:pos x="183" y="183"/>
              </a:cxn>
              <a:cxn ang="0">
                <a:pos x="208" y="139"/>
              </a:cxn>
              <a:cxn ang="0">
                <a:pos x="208" y="103"/>
              </a:cxn>
              <a:cxn ang="0">
                <a:pos x="183" y="60"/>
              </a:cxn>
              <a:cxn ang="0">
                <a:pos x="140" y="36"/>
              </a:cxn>
              <a:cxn ang="0">
                <a:pos x="158" y="139"/>
              </a:cxn>
              <a:cxn ang="0">
                <a:pos x="80" y="138"/>
              </a:cxn>
              <a:cxn ang="0">
                <a:pos x="71" y="121"/>
              </a:cxn>
              <a:cxn ang="0">
                <a:pos x="74" y="109"/>
              </a:cxn>
              <a:cxn ang="0">
                <a:pos x="158" y="103"/>
              </a:cxn>
              <a:cxn ang="0">
                <a:pos x="170" y="109"/>
              </a:cxn>
              <a:cxn ang="0">
                <a:pos x="174" y="121"/>
              </a:cxn>
              <a:cxn ang="0">
                <a:pos x="163" y="138"/>
              </a:cxn>
            </a:cxnLst>
            <a:rect l="0" t="0" r="r" b="b"/>
            <a:pathLst>
              <a:path w="279" h="277">
                <a:moveTo>
                  <a:pt x="272" y="270"/>
                </a:moveTo>
                <a:lnTo>
                  <a:pt x="272" y="270"/>
                </a:lnTo>
                <a:lnTo>
                  <a:pt x="263" y="275"/>
                </a:lnTo>
                <a:lnTo>
                  <a:pt x="252" y="277"/>
                </a:lnTo>
                <a:lnTo>
                  <a:pt x="243" y="275"/>
                </a:lnTo>
                <a:lnTo>
                  <a:pt x="234" y="270"/>
                </a:lnTo>
                <a:lnTo>
                  <a:pt x="189" y="225"/>
                </a:lnTo>
                <a:lnTo>
                  <a:pt x="189" y="225"/>
                </a:lnTo>
                <a:lnTo>
                  <a:pt x="172" y="232"/>
                </a:lnTo>
                <a:lnTo>
                  <a:pt x="158" y="239"/>
                </a:lnTo>
                <a:lnTo>
                  <a:pt x="140" y="243"/>
                </a:lnTo>
                <a:lnTo>
                  <a:pt x="121" y="243"/>
                </a:lnTo>
                <a:lnTo>
                  <a:pt x="121" y="243"/>
                </a:lnTo>
                <a:lnTo>
                  <a:pt x="111" y="243"/>
                </a:lnTo>
                <a:lnTo>
                  <a:pt x="98" y="241"/>
                </a:lnTo>
                <a:lnTo>
                  <a:pt x="85" y="237"/>
                </a:lnTo>
                <a:lnTo>
                  <a:pt x="74" y="234"/>
                </a:lnTo>
                <a:lnTo>
                  <a:pt x="63" y="228"/>
                </a:lnTo>
                <a:lnTo>
                  <a:pt x="54" y="223"/>
                </a:lnTo>
                <a:lnTo>
                  <a:pt x="45" y="216"/>
                </a:lnTo>
                <a:lnTo>
                  <a:pt x="36" y="208"/>
                </a:lnTo>
                <a:lnTo>
                  <a:pt x="27" y="199"/>
                </a:lnTo>
                <a:lnTo>
                  <a:pt x="22" y="190"/>
                </a:lnTo>
                <a:lnTo>
                  <a:pt x="15" y="179"/>
                </a:lnTo>
                <a:lnTo>
                  <a:pt x="9" y="168"/>
                </a:lnTo>
                <a:lnTo>
                  <a:pt x="5" y="157"/>
                </a:lnTo>
                <a:lnTo>
                  <a:pt x="2" y="147"/>
                </a:lnTo>
                <a:lnTo>
                  <a:pt x="0" y="134"/>
                </a:lnTo>
                <a:lnTo>
                  <a:pt x="0" y="121"/>
                </a:lnTo>
                <a:lnTo>
                  <a:pt x="0" y="121"/>
                </a:lnTo>
                <a:lnTo>
                  <a:pt x="0" y="109"/>
                </a:lnTo>
                <a:lnTo>
                  <a:pt x="2" y="96"/>
                </a:lnTo>
                <a:lnTo>
                  <a:pt x="5" y="85"/>
                </a:lnTo>
                <a:lnTo>
                  <a:pt x="9" y="74"/>
                </a:lnTo>
                <a:lnTo>
                  <a:pt x="15" y="63"/>
                </a:lnTo>
                <a:lnTo>
                  <a:pt x="22" y="52"/>
                </a:lnTo>
                <a:lnTo>
                  <a:pt x="27" y="43"/>
                </a:lnTo>
                <a:lnTo>
                  <a:pt x="36" y="34"/>
                </a:lnTo>
                <a:lnTo>
                  <a:pt x="45" y="27"/>
                </a:lnTo>
                <a:lnTo>
                  <a:pt x="54" y="20"/>
                </a:lnTo>
                <a:lnTo>
                  <a:pt x="63" y="14"/>
                </a:lnTo>
                <a:lnTo>
                  <a:pt x="74" y="9"/>
                </a:lnTo>
                <a:lnTo>
                  <a:pt x="85" y="5"/>
                </a:lnTo>
                <a:lnTo>
                  <a:pt x="98" y="2"/>
                </a:lnTo>
                <a:lnTo>
                  <a:pt x="111" y="0"/>
                </a:lnTo>
                <a:lnTo>
                  <a:pt x="121" y="0"/>
                </a:lnTo>
                <a:lnTo>
                  <a:pt x="121" y="0"/>
                </a:lnTo>
                <a:lnTo>
                  <a:pt x="134" y="0"/>
                </a:lnTo>
                <a:lnTo>
                  <a:pt x="147" y="2"/>
                </a:lnTo>
                <a:lnTo>
                  <a:pt x="158" y="5"/>
                </a:lnTo>
                <a:lnTo>
                  <a:pt x="170" y="9"/>
                </a:lnTo>
                <a:lnTo>
                  <a:pt x="181" y="14"/>
                </a:lnTo>
                <a:lnTo>
                  <a:pt x="190" y="20"/>
                </a:lnTo>
                <a:lnTo>
                  <a:pt x="199" y="27"/>
                </a:lnTo>
                <a:lnTo>
                  <a:pt x="208" y="34"/>
                </a:lnTo>
                <a:lnTo>
                  <a:pt x="216" y="43"/>
                </a:lnTo>
                <a:lnTo>
                  <a:pt x="223" y="52"/>
                </a:lnTo>
                <a:lnTo>
                  <a:pt x="230" y="63"/>
                </a:lnTo>
                <a:lnTo>
                  <a:pt x="236" y="74"/>
                </a:lnTo>
                <a:lnTo>
                  <a:pt x="239" y="85"/>
                </a:lnTo>
                <a:lnTo>
                  <a:pt x="241" y="96"/>
                </a:lnTo>
                <a:lnTo>
                  <a:pt x="243" y="109"/>
                </a:lnTo>
                <a:lnTo>
                  <a:pt x="245" y="121"/>
                </a:lnTo>
                <a:lnTo>
                  <a:pt x="245" y="121"/>
                </a:lnTo>
                <a:lnTo>
                  <a:pt x="243" y="139"/>
                </a:lnTo>
                <a:lnTo>
                  <a:pt x="239" y="156"/>
                </a:lnTo>
                <a:lnTo>
                  <a:pt x="234" y="172"/>
                </a:lnTo>
                <a:lnTo>
                  <a:pt x="225" y="187"/>
                </a:lnTo>
                <a:lnTo>
                  <a:pt x="272" y="234"/>
                </a:lnTo>
                <a:lnTo>
                  <a:pt x="272" y="234"/>
                </a:lnTo>
                <a:lnTo>
                  <a:pt x="277" y="243"/>
                </a:lnTo>
                <a:lnTo>
                  <a:pt x="279" y="252"/>
                </a:lnTo>
                <a:lnTo>
                  <a:pt x="277" y="261"/>
                </a:lnTo>
                <a:lnTo>
                  <a:pt x="272" y="270"/>
                </a:lnTo>
                <a:lnTo>
                  <a:pt x="272" y="270"/>
                </a:lnTo>
                <a:close/>
                <a:moveTo>
                  <a:pt x="121" y="34"/>
                </a:moveTo>
                <a:lnTo>
                  <a:pt x="121" y="34"/>
                </a:lnTo>
                <a:lnTo>
                  <a:pt x="105" y="36"/>
                </a:lnTo>
                <a:lnTo>
                  <a:pt x="89" y="41"/>
                </a:lnTo>
                <a:lnTo>
                  <a:pt x="74" y="49"/>
                </a:lnTo>
                <a:lnTo>
                  <a:pt x="60" y="60"/>
                </a:lnTo>
                <a:lnTo>
                  <a:pt x="51" y="72"/>
                </a:lnTo>
                <a:lnTo>
                  <a:pt x="42" y="87"/>
                </a:lnTo>
                <a:lnTo>
                  <a:pt x="36" y="103"/>
                </a:lnTo>
                <a:lnTo>
                  <a:pt x="34" y="121"/>
                </a:lnTo>
                <a:lnTo>
                  <a:pt x="34" y="121"/>
                </a:lnTo>
                <a:lnTo>
                  <a:pt x="36" y="139"/>
                </a:lnTo>
                <a:lnTo>
                  <a:pt x="42" y="156"/>
                </a:lnTo>
                <a:lnTo>
                  <a:pt x="51" y="170"/>
                </a:lnTo>
                <a:lnTo>
                  <a:pt x="60" y="183"/>
                </a:lnTo>
                <a:lnTo>
                  <a:pt x="74" y="194"/>
                </a:lnTo>
                <a:lnTo>
                  <a:pt x="89" y="201"/>
                </a:lnTo>
                <a:lnTo>
                  <a:pt x="105" y="206"/>
                </a:lnTo>
                <a:lnTo>
                  <a:pt x="121" y="208"/>
                </a:lnTo>
                <a:lnTo>
                  <a:pt x="121" y="208"/>
                </a:lnTo>
                <a:lnTo>
                  <a:pt x="140" y="206"/>
                </a:lnTo>
                <a:lnTo>
                  <a:pt x="156" y="201"/>
                </a:lnTo>
                <a:lnTo>
                  <a:pt x="170" y="194"/>
                </a:lnTo>
                <a:lnTo>
                  <a:pt x="183" y="183"/>
                </a:lnTo>
                <a:lnTo>
                  <a:pt x="194" y="170"/>
                </a:lnTo>
                <a:lnTo>
                  <a:pt x="203" y="156"/>
                </a:lnTo>
                <a:lnTo>
                  <a:pt x="208" y="139"/>
                </a:lnTo>
                <a:lnTo>
                  <a:pt x="210" y="121"/>
                </a:lnTo>
                <a:lnTo>
                  <a:pt x="210" y="121"/>
                </a:lnTo>
                <a:lnTo>
                  <a:pt x="208" y="103"/>
                </a:lnTo>
                <a:lnTo>
                  <a:pt x="203" y="87"/>
                </a:lnTo>
                <a:lnTo>
                  <a:pt x="194" y="72"/>
                </a:lnTo>
                <a:lnTo>
                  <a:pt x="183" y="60"/>
                </a:lnTo>
                <a:lnTo>
                  <a:pt x="170" y="49"/>
                </a:lnTo>
                <a:lnTo>
                  <a:pt x="156" y="41"/>
                </a:lnTo>
                <a:lnTo>
                  <a:pt x="140" y="36"/>
                </a:lnTo>
                <a:lnTo>
                  <a:pt x="121" y="34"/>
                </a:lnTo>
                <a:lnTo>
                  <a:pt x="121" y="34"/>
                </a:lnTo>
                <a:close/>
                <a:moveTo>
                  <a:pt x="158" y="139"/>
                </a:moveTo>
                <a:lnTo>
                  <a:pt x="87" y="139"/>
                </a:lnTo>
                <a:lnTo>
                  <a:pt x="87" y="139"/>
                </a:lnTo>
                <a:lnTo>
                  <a:pt x="80" y="138"/>
                </a:lnTo>
                <a:lnTo>
                  <a:pt x="74" y="134"/>
                </a:lnTo>
                <a:lnTo>
                  <a:pt x="71" y="128"/>
                </a:lnTo>
                <a:lnTo>
                  <a:pt x="71" y="121"/>
                </a:lnTo>
                <a:lnTo>
                  <a:pt x="71" y="121"/>
                </a:lnTo>
                <a:lnTo>
                  <a:pt x="71" y="114"/>
                </a:lnTo>
                <a:lnTo>
                  <a:pt x="74" y="109"/>
                </a:lnTo>
                <a:lnTo>
                  <a:pt x="80" y="105"/>
                </a:lnTo>
                <a:lnTo>
                  <a:pt x="87" y="103"/>
                </a:lnTo>
                <a:lnTo>
                  <a:pt x="158" y="103"/>
                </a:lnTo>
                <a:lnTo>
                  <a:pt x="158" y="103"/>
                </a:lnTo>
                <a:lnTo>
                  <a:pt x="163" y="105"/>
                </a:lnTo>
                <a:lnTo>
                  <a:pt x="170" y="109"/>
                </a:lnTo>
                <a:lnTo>
                  <a:pt x="174" y="114"/>
                </a:lnTo>
                <a:lnTo>
                  <a:pt x="174" y="121"/>
                </a:lnTo>
                <a:lnTo>
                  <a:pt x="174" y="121"/>
                </a:lnTo>
                <a:lnTo>
                  <a:pt x="174" y="128"/>
                </a:lnTo>
                <a:lnTo>
                  <a:pt x="170" y="134"/>
                </a:lnTo>
                <a:lnTo>
                  <a:pt x="163" y="138"/>
                </a:lnTo>
                <a:lnTo>
                  <a:pt x="158" y="139"/>
                </a:lnTo>
                <a:lnTo>
                  <a:pt x="158" y="139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3" name="Group 83"/>
          <p:cNvGrpSpPr/>
          <p:nvPr/>
        </p:nvGrpSpPr>
        <p:grpSpPr>
          <a:xfrm>
            <a:off x="2616303" y="5465180"/>
            <a:ext cx="429624" cy="429624"/>
            <a:chOff x="1787872" y="3796481"/>
            <a:chExt cx="296916" cy="296916"/>
          </a:xfrm>
          <a:solidFill>
            <a:srgbClr val="002B41"/>
          </a:solidFill>
        </p:grpSpPr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1787872" y="3796481"/>
              <a:ext cx="296916" cy="296916"/>
            </a:xfrm>
            <a:custGeom>
              <a:avLst/>
              <a:gdLst/>
              <a:ahLst/>
              <a:cxnLst>
                <a:cxn ang="0">
                  <a:pos x="221" y="189"/>
                </a:cxn>
                <a:cxn ang="0">
                  <a:pos x="241" y="140"/>
                </a:cxn>
                <a:cxn ang="0">
                  <a:pos x="243" y="109"/>
                </a:cxn>
                <a:cxn ang="0">
                  <a:pos x="234" y="73"/>
                </a:cxn>
                <a:cxn ang="0">
                  <a:pos x="221" y="53"/>
                </a:cxn>
                <a:cxn ang="0">
                  <a:pos x="207" y="35"/>
                </a:cxn>
                <a:cxn ang="0">
                  <a:pos x="179" y="15"/>
                </a:cxn>
                <a:cxn ang="0">
                  <a:pos x="158" y="6"/>
                </a:cxn>
                <a:cxn ang="0">
                  <a:pos x="121" y="0"/>
                </a:cxn>
                <a:cxn ang="0">
                  <a:pos x="98" y="2"/>
                </a:cxn>
                <a:cxn ang="0">
                  <a:pos x="74" y="9"/>
                </a:cxn>
                <a:cxn ang="0">
                  <a:pos x="44" y="27"/>
                </a:cxn>
                <a:cxn ang="0">
                  <a:pos x="27" y="44"/>
                </a:cxn>
                <a:cxn ang="0">
                  <a:pos x="9" y="73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5" y="156"/>
                </a:cxn>
                <a:cxn ang="0">
                  <a:pos x="15" y="178"/>
                </a:cxn>
                <a:cxn ang="0">
                  <a:pos x="36" y="207"/>
                </a:cxn>
                <a:cxn ang="0">
                  <a:pos x="53" y="221"/>
                </a:cxn>
                <a:cxn ang="0">
                  <a:pos x="74" y="232"/>
                </a:cxn>
                <a:cxn ang="0">
                  <a:pos x="109" y="241"/>
                </a:cxn>
                <a:cxn ang="0">
                  <a:pos x="140" y="241"/>
                </a:cxn>
                <a:cxn ang="0">
                  <a:pos x="190" y="220"/>
                </a:cxn>
                <a:cxn ang="0">
                  <a:pos x="256" y="285"/>
                </a:cxn>
                <a:cxn ang="0">
                  <a:pos x="274" y="285"/>
                </a:cxn>
                <a:cxn ang="0">
                  <a:pos x="285" y="272"/>
                </a:cxn>
                <a:cxn ang="0">
                  <a:pos x="285" y="256"/>
                </a:cxn>
                <a:cxn ang="0">
                  <a:pos x="176" y="174"/>
                </a:cxn>
                <a:cxn ang="0">
                  <a:pos x="150" y="192"/>
                </a:cxn>
                <a:cxn ang="0">
                  <a:pos x="121" y="198"/>
                </a:cxn>
                <a:cxn ang="0">
                  <a:pos x="80" y="185"/>
                </a:cxn>
                <a:cxn ang="0">
                  <a:pos x="56" y="163"/>
                </a:cxn>
                <a:cxn ang="0">
                  <a:pos x="44" y="120"/>
                </a:cxn>
                <a:cxn ang="0">
                  <a:pos x="51" y="91"/>
                </a:cxn>
                <a:cxn ang="0">
                  <a:pos x="67" y="65"/>
                </a:cxn>
                <a:cxn ang="0">
                  <a:pos x="107" y="45"/>
                </a:cxn>
                <a:cxn ang="0">
                  <a:pos x="136" y="45"/>
                </a:cxn>
                <a:cxn ang="0">
                  <a:pos x="176" y="65"/>
                </a:cxn>
                <a:cxn ang="0">
                  <a:pos x="192" y="91"/>
                </a:cxn>
                <a:cxn ang="0">
                  <a:pos x="199" y="120"/>
                </a:cxn>
                <a:cxn ang="0">
                  <a:pos x="187" y="163"/>
                </a:cxn>
              </a:cxnLst>
              <a:rect l="0" t="0" r="r" b="b"/>
              <a:pathLst>
                <a:path w="286" h="287">
                  <a:moveTo>
                    <a:pt x="281" y="249"/>
                  </a:moveTo>
                  <a:lnTo>
                    <a:pt x="221" y="189"/>
                  </a:lnTo>
                  <a:lnTo>
                    <a:pt x="221" y="189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1" y="140"/>
                  </a:lnTo>
                  <a:lnTo>
                    <a:pt x="243" y="120"/>
                  </a:lnTo>
                  <a:lnTo>
                    <a:pt x="243" y="120"/>
                  </a:lnTo>
                  <a:lnTo>
                    <a:pt x="243" y="109"/>
                  </a:lnTo>
                  <a:lnTo>
                    <a:pt x="241" y="96"/>
                  </a:lnTo>
                  <a:lnTo>
                    <a:pt x="237" y="85"/>
                  </a:lnTo>
                  <a:lnTo>
                    <a:pt x="234" y="73"/>
                  </a:lnTo>
                  <a:lnTo>
                    <a:pt x="234" y="73"/>
                  </a:lnTo>
                  <a:lnTo>
                    <a:pt x="228" y="62"/>
                  </a:lnTo>
                  <a:lnTo>
                    <a:pt x="221" y="53"/>
                  </a:lnTo>
                  <a:lnTo>
                    <a:pt x="216" y="44"/>
                  </a:lnTo>
                  <a:lnTo>
                    <a:pt x="207" y="35"/>
                  </a:lnTo>
                  <a:lnTo>
                    <a:pt x="207" y="35"/>
                  </a:lnTo>
                  <a:lnTo>
                    <a:pt x="199" y="27"/>
                  </a:lnTo>
                  <a:lnTo>
                    <a:pt x="190" y="20"/>
                  </a:lnTo>
                  <a:lnTo>
                    <a:pt x="179" y="15"/>
                  </a:lnTo>
                  <a:lnTo>
                    <a:pt x="169" y="9"/>
                  </a:lnTo>
                  <a:lnTo>
                    <a:pt x="169" y="9"/>
                  </a:lnTo>
                  <a:lnTo>
                    <a:pt x="158" y="6"/>
                  </a:lnTo>
                  <a:lnTo>
                    <a:pt x="145" y="2"/>
                  </a:lnTo>
                  <a:lnTo>
                    <a:pt x="13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5" y="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63" y="15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7" y="44"/>
                  </a:lnTo>
                  <a:lnTo>
                    <a:pt x="22" y="53"/>
                  </a:lnTo>
                  <a:lnTo>
                    <a:pt x="15" y="62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5" y="85"/>
                  </a:lnTo>
                  <a:lnTo>
                    <a:pt x="2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2"/>
                  </a:lnTo>
                  <a:lnTo>
                    <a:pt x="2" y="145"/>
                  </a:lnTo>
                  <a:lnTo>
                    <a:pt x="5" y="15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15" y="178"/>
                  </a:lnTo>
                  <a:lnTo>
                    <a:pt x="22" y="189"/>
                  </a:lnTo>
                  <a:lnTo>
                    <a:pt x="27" y="198"/>
                  </a:lnTo>
                  <a:lnTo>
                    <a:pt x="36" y="207"/>
                  </a:lnTo>
                  <a:lnTo>
                    <a:pt x="36" y="207"/>
                  </a:lnTo>
                  <a:lnTo>
                    <a:pt x="44" y="214"/>
                  </a:lnTo>
                  <a:lnTo>
                    <a:pt x="53" y="221"/>
                  </a:lnTo>
                  <a:lnTo>
                    <a:pt x="63" y="227"/>
                  </a:lnTo>
                  <a:lnTo>
                    <a:pt x="74" y="232"/>
                  </a:lnTo>
                  <a:lnTo>
                    <a:pt x="74" y="232"/>
                  </a:lnTo>
                  <a:lnTo>
                    <a:pt x="85" y="236"/>
                  </a:lnTo>
                  <a:lnTo>
                    <a:pt x="98" y="239"/>
                  </a:lnTo>
                  <a:lnTo>
                    <a:pt x="109" y="241"/>
                  </a:lnTo>
                  <a:lnTo>
                    <a:pt x="121" y="241"/>
                  </a:lnTo>
                  <a:lnTo>
                    <a:pt x="121" y="241"/>
                  </a:lnTo>
                  <a:lnTo>
                    <a:pt x="140" y="241"/>
                  </a:lnTo>
                  <a:lnTo>
                    <a:pt x="158" y="236"/>
                  </a:lnTo>
                  <a:lnTo>
                    <a:pt x="174" y="230"/>
                  </a:lnTo>
                  <a:lnTo>
                    <a:pt x="190" y="220"/>
                  </a:lnTo>
                  <a:lnTo>
                    <a:pt x="248" y="279"/>
                  </a:lnTo>
                  <a:lnTo>
                    <a:pt x="248" y="279"/>
                  </a:lnTo>
                  <a:lnTo>
                    <a:pt x="256" y="285"/>
                  </a:lnTo>
                  <a:lnTo>
                    <a:pt x="265" y="287"/>
                  </a:lnTo>
                  <a:lnTo>
                    <a:pt x="265" y="287"/>
                  </a:lnTo>
                  <a:lnTo>
                    <a:pt x="274" y="285"/>
                  </a:lnTo>
                  <a:lnTo>
                    <a:pt x="281" y="279"/>
                  </a:lnTo>
                  <a:lnTo>
                    <a:pt x="281" y="279"/>
                  </a:lnTo>
                  <a:lnTo>
                    <a:pt x="285" y="272"/>
                  </a:lnTo>
                  <a:lnTo>
                    <a:pt x="286" y="263"/>
                  </a:lnTo>
                  <a:lnTo>
                    <a:pt x="286" y="263"/>
                  </a:lnTo>
                  <a:lnTo>
                    <a:pt x="285" y="256"/>
                  </a:lnTo>
                  <a:lnTo>
                    <a:pt x="281" y="249"/>
                  </a:lnTo>
                  <a:lnTo>
                    <a:pt x="281" y="249"/>
                  </a:lnTo>
                  <a:close/>
                  <a:moveTo>
                    <a:pt x="176" y="174"/>
                  </a:moveTo>
                  <a:lnTo>
                    <a:pt x="176" y="174"/>
                  </a:lnTo>
                  <a:lnTo>
                    <a:pt x="163" y="185"/>
                  </a:lnTo>
                  <a:lnTo>
                    <a:pt x="150" y="192"/>
                  </a:lnTo>
                  <a:lnTo>
                    <a:pt x="136" y="196"/>
                  </a:lnTo>
                  <a:lnTo>
                    <a:pt x="121" y="198"/>
                  </a:lnTo>
                  <a:lnTo>
                    <a:pt x="121" y="198"/>
                  </a:lnTo>
                  <a:lnTo>
                    <a:pt x="107" y="196"/>
                  </a:lnTo>
                  <a:lnTo>
                    <a:pt x="92" y="192"/>
                  </a:lnTo>
                  <a:lnTo>
                    <a:pt x="80" y="185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63"/>
                  </a:lnTo>
                  <a:lnTo>
                    <a:pt x="51" y="151"/>
                  </a:lnTo>
                  <a:lnTo>
                    <a:pt x="45" y="136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5" y="105"/>
                  </a:lnTo>
                  <a:lnTo>
                    <a:pt x="51" y="91"/>
                  </a:lnTo>
                  <a:lnTo>
                    <a:pt x="56" y="78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80" y="56"/>
                  </a:lnTo>
                  <a:lnTo>
                    <a:pt x="92" y="49"/>
                  </a:lnTo>
                  <a:lnTo>
                    <a:pt x="107" y="45"/>
                  </a:lnTo>
                  <a:lnTo>
                    <a:pt x="121" y="44"/>
                  </a:lnTo>
                  <a:lnTo>
                    <a:pt x="121" y="44"/>
                  </a:lnTo>
                  <a:lnTo>
                    <a:pt x="136" y="45"/>
                  </a:lnTo>
                  <a:lnTo>
                    <a:pt x="150" y="49"/>
                  </a:lnTo>
                  <a:lnTo>
                    <a:pt x="163" y="56"/>
                  </a:lnTo>
                  <a:lnTo>
                    <a:pt x="176" y="65"/>
                  </a:lnTo>
                  <a:lnTo>
                    <a:pt x="176" y="65"/>
                  </a:lnTo>
                  <a:lnTo>
                    <a:pt x="187" y="78"/>
                  </a:lnTo>
                  <a:lnTo>
                    <a:pt x="192" y="91"/>
                  </a:lnTo>
                  <a:lnTo>
                    <a:pt x="198" y="105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8" y="136"/>
                  </a:lnTo>
                  <a:lnTo>
                    <a:pt x="192" y="151"/>
                  </a:lnTo>
                  <a:lnTo>
                    <a:pt x="187" y="163"/>
                  </a:lnTo>
                  <a:lnTo>
                    <a:pt x="176" y="174"/>
                  </a:lnTo>
                  <a:lnTo>
                    <a:pt x="176" y="17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1858467" y="3864999"/>
              <a:ext cx="112122" cy="114199"/>
            </a:xfrm>
            <a:custGeom>
              <a:avLst/>
              <a:gdLst/>
              <a:ahLst/>
              <a:cxnLst>
                <a:cxn ang="0">
                  <a:pos x="103" y="44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65" y="6"/>
                </a:cxn>
                <a:cxn ang="0">
                  <a:pos x="64" y="2"/>
                </a:cxn>
                <a:cxn ang="0">
                  <a:pos x="64" y="2"/>
                </a:cxn>
                <a:cxn ang="0">
                  <a:pos x="60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5" y="2"/>
                </a:cxn>
                <a:cxn ang="0">
                  <a:pos x="44" y="6"/>
                </a:cxn>
                <a:cxn ang="0">
                  <a:pos x="44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49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6" y="66"/>
                </a:cxn>
                <a:cxn ang="0">
                  <a:pos x="44" y="66"/>
                </a:cxn>
                <a:cxn ang="0">
                  <a:pos x="44" y="106"/>
                </a:cxn>
                <a:cxn ang="0">
                  <a:pos x="44" y="106"/>
                </a:cxn>
                <a:cxn ang="0">
                  <a:pos x="45" y="109"/>
                </a:cxn>
                <a:cxn ang="0">
                  <a:pos x="45" y="109"/>
                </a:cxn>
                <a:cxn ang="0">
                  <a:pos x="49" y="111"/>
                </a:cxn>
                <a:cxn ang="0">
                  <a:pos x="60" y="111"/>
                </a:cxn>
                <a:cxn ang="0">
                  <a:pos x="60" y="111"/>
                </a:cxn>
                <a:cxn ang="0">
                  <a:pos x="64" y="109"/>
                </a:cxn>
                <a:cxn ang="0">
                  <a:pos x="64" y="109"/>
                </a:cxn>
                <a:cxn ang="0">
                  <a:pos x="65" y="106"/>
                </a:cxn>
                <a:cxn ang="0">
                  <a:pos x="65" y="66"/>
                </a:cxn>
                <a:cxn ang="0">
                  <a:pos x="103" y="66"/>
                </a:cxn>
                <a:cxn ang="0">
                  <a:pos x="103" y="66"/>
                </a:cxn>
                <a:cxn ang="0">
                  <a:pos x="107" y="66"/>
                </a:cxn>
                <a:cxn ang="0">
                  <a:pos x="107" y="66"/>
                </a:cxn>
                <a:cxn ang="0">
                  <a:pos x="109" y="60"/>
                </a:cxn>
                <a:cxn ang="0">
                  <a:pos x="109" y="49"/>
                </a:cxn>
                <a:cxn ang="0">
                  <a:pos x="109" y="49"/>
                </a:cxn>
                <a:cxn ang="0">
                  <a:pos x="107" y="46"/>
                </a:cxn>
                <a:cxn ang="0">
                  <a:pos x="107" y="46"/>
                </a:cxn>
                <a:cxn ang="0">
                  <a:pos x="103" y="44"/>
                </a:cxn>
                <a:cxn ang="0">
                  <a:pos x="103" y="44"/>
                </a:cxn>
              </a:cxnLst>
              <a:rect l="0" t="0" r="r" b="b"/>
              <a:pathLst>
                <a:path w="109" h="111">
                  <a:moveTo>
                    <a:pt x="103" y="44"/>
                  </a:moveTo>
                  <a:lnTo>
                    <a:pt x="65" y="4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6"/>
                  </a:lnTo>
                  <a:lnTo>
                    <a:pt x="4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6"/>
                  </a:lnTo>
                  <a:lnTo>
                    <a:pt x="44" y="6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9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5" y="106"/>
                  </a:lnTo>
                  <a:lnTo>
                    <a:pt x="65" y="66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7" y="66"/>
                  </a:lnTo>
                  <a:lnTo>
                    <a:pt x="107" y="66"/>
                  </a:lnTo>
                  <a:lnTo>
                    <a:pt x="109" y="60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3" y="44"/>
                  </a:lnTo>
                  <a:lnTo>
                    <a:pt x="103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3854561" y="5477198"/>
            <a:ext cx="429624" cy="405589"/>
            <a:chOff x="2578955" y="3804786"/>
            <a:chExt cx="296915" cy="280306"/>
          </a:xfrm>
          <a:solidFill>
            <a:srgbClr val="002B41"/>
          </a:solidFill>
        </p:grpSpPr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71"/>
                </a:cxn>
                <a:cxn ang="0">
                  <a:pos x="20" y="71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64" y="20"/>
                  </a:moveTo>
                  <a:lnTo>
                    <a:pt x="64" y="71"/>
                  </a:lnTo>
                  <a:lnTo>
                    <a:pt x="20" y="71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599718" y="3935595"/>
              <a:ext cx="43604" cy="5398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578955" y="3914831"/>
              <a:ext cx="85130" cy="170259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0" y="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2" y="162"/>
                </a:cxn>
                <a:cxn ang="0">
                  <a:pos x="8" y="164"/>
                </a:cxn>
                <a:cxn ang="0">
                  <a:pos x="76" y="164"/>
                </a:cxn>
                <a:cxn ang="0">
                  <a:pos x="76" y="164"/>
                </a:cxn>
                <a:cxn ang="0">
                  <a:pos x="82" y="162"/>
                </a:cxn>
                <a:cxn ang="0">
                  <a:pos x="84" y="158"/>
                </a:cxn>
                <a:cxn ang="0">
                  <a:pos x="84" y="8"/>
                </a:cxn>
                <a:cxn ang="0">
                  <a:pos x="84" y="8"/>
                </a:cxn>
                <a:cxn ang="0">
                  <a:pos x="82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164">
                  <a:moveTo>
                    <a:pt x="76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2"/>
                  </a:lnTo>
                  <a:lnTo>
                    <a:pt x="8" y="164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4" y="15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" name="Freeform 17"/>
            <p:cNvSpPr>
              <a:spLocks noEditPoints="1"/>
            </p:cNvSpPr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63" y="18"/>
                </a:cxn>
                <a:cxn ang="0">
                  <a:pos x="63" y="120"/>
                </a:cxn>
                <a:cxn ang="0">
                  <a:pos x="20" y="120"/>
                </a:cxn>
                <a:cxn ang="0">
                  <a:pos x="20" y="18"/>
                </a:cxn>
                <a:cxn ang="0">
                  <a:pos x="63" y="18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63" y="18"/>
                  </a:moveTo>
                  <a:lnTo>
                    <a:pt x="63" y="120"/>
                  </a:lnTo>
                  <a:lnTo>
                    <a:pt x="20" y="120"/>
                  </a:lnTo>
                  <a:lnTo>
                    <a:pt x="20" y="18"/>
                  </a:lnTo>
                  <a:lnTo>
                    <a:pt x="63" y="18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2703534" y="3894068"/>
              <a:ext cx="45679" cy="10589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2682771" y="3875382"/>
              <a:ext cx="87206" cy="2097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2" y="200"/>
                </a:cxn>
                <a:cxn ang="0">
                  <a:pos x="7" y="202"/>
                </a:cxn>
                <a:cxn ang="0">
                  <a:pos x="76" y="202"/>
                </a:cxn>
                <a:cxn ang="0">
                  <a:pos x="76" y="202"/>
                </a:cxn>
                <a:cxn ang="0">
                  <a:pos x="81" y="200"/>
                </a:cxn>
                <a:cxn ang="0">
                  <a:pos x="83" y="196"/>
                </a:cxn>
                <a:cxn ang="0">
                  <a:pos x="83" y="6"/>
                </a:cxn>
                <a:cxn ang="0">
                  <a:pos x="83" y="6"/>
                </a:cxn>
                <a:cxn ang="0">
                  <a:pos x="81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3" h="202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7" y="202"/>
                  </a:lnTo>
                  <a:lnTo>
                    <a:pt x="76" y="202"/>
                  </a:lnTo>
                  <a:lnTo>
                    <a:pt x="76" y="202"/>
                  </a:lnTo>
                  <a:lnTo>
                    <a:pt x="81" y="200"/>
                  </a:lnTo>
                  <a:lnTo>
                    <a:pt x="83" y="19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1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64" y="20"/>
                </a:cxn>
                <a:cxn ang="0">
                  <a:pos x="64" y="145"/>
                </a:cxn>
                <a:cxn ang="0">
                  <a:pos x="20" y="145"/>
                </a:cxn>
                <a:cxn ang="0">
                  <a:pos x="20" y="20"/>
                </a:cxn>
                <a:cxn ang="0">
                  <a:pos x="64" y="20"/>
                </a:cxn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64" y="20"/>
                  </a:moveTo>
                  <a:lnTo>
                    <a:pt x="64" y="145"/>
                  </a:lnTo>
                  <a:lnTo>
                    <a:pt x="20" y="145"/>
                  </a:lnTo>
                  <a:lnTo>
                    <a:pt x="20" y="20"/>
                  </a:lnTo>
                  <a:lnTo>
                    <a:pt x="64" y="20"/>
                  </a:lnTo>
                  <a:close/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811504" y="3825550"/>
              <a:ext cx="45679" cy="1287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2790740" y="3804786"/>
              <a:ext cx="85130" cy="28030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265"/>
                </a:cxn>
                <a:cxn ang="0">
                  <a:pos x="0" y="265"/>
                </a:cxn>
                <a:cxn ang="0">
                  <a:pos x="2" y="269"/>
                </a:cxn>
                <a:cxn ang="0">
                  <a:pos x="7" y="271"/>
                </a:cxn>
                <a:cxn ang="0">
                  <a:pos x="76" y="271"/>
                </a:cxn>
                <a:cxn ang="0">
                  <a:pos x="76" y="271"/>
                </a:cxn>
                <a:cxn ang="0">
                  <a:pos x="80" y="269"/>
                </a:cxn>
                <a:cxn ang="0">
                  <a:pos x="82" y="265"/>
                </a:cxn>
                <a:cxn ang="0">
                  <a:pos x="82" y="6"/>
                </a:cxn>
                <a:cxn ang="0">
                  <a:pos x="82" y="6"/>
                </a:cxn>
                <a:cxn ang="0">
                  <a:pos x="80" y="2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2" h="271">
                  <a:moveTo>
                    <a:pt x="76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9"/>
                  </a:lnTo>
                  <a:lnTo>
                    <a:pt x="7" y="271"/>
                  </a:lnTo>
                  <a:lnTo>
                    <a:pt x="76" y="271"/>
                  </a:lnTo>
                  <a:lnTo>
                    <a:pt x="76" y="271"/>
                  </a:lnTo>
                  <a:lnTo>
                    <a:pt x="80" y="269"/>
                  </a:lnTo>
                  <a:lnTo>
                    <a:pt x="82" y="265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7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010150" y="5453063"/>
            <a:ext cx="546100" cy="454025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7" name="Freeform 24"/>
          <p:cNvSpPr>
            <a:spLocks noEditPoints="1"/>
          </p:cNvSpPr>
          <p:nvPr/>
        </p:nvSpPr>
        <p:spPr bwMode="auto">
          <a:xfrm>
            <a:off x="6330950" y="5527675"/>
            <a:ext cx="430213" cy="369888"/>
          </a:xfrm>
          <a:custGeom>
            <a:avLst/>
            <a:gdLst/>
            <a:ahLst/>
            <a:cxnLst>
              <a:cxn ang="0">
                <a:pos x="13" y="1"/>
              </a:cxn>
              <a:cxn ang="0">
                <a:pos x="0" y="3"/>
              </a:cxn>
              <a:cxn ang="0">
                <a:pos x="0" y="54"/>
              </a:cxn>
              <a:cxn ang="0">
                <a:pos x="8" y="63"/>
              </a:cxn>
              <a:cxn ang="0">
                <a:pos x="48" y="40"/>
              </a:cxn>
              <a:cxn ang="0">
                <a:pos x="51" y="29"/>
              </a:cxn>
              <a:cxn ang="0">
                <a:pos x="272" y="9"/>
              </a:cxn>
              <a:cxn ang="0">
                <a:pos x="86" y="11"/>
              </a:cxn>
              <a:cxn ang="0">
                <a:pos x="75" y="25"/>
              </a:cxn>
              <a:cxn ang="0">
                <a:pos x="77" y="45"/>
              </a:cxn>
              <a:cxn ang="0">
                <a:pos x="91" y="54"/>
              </a:cxn>
              <a:cxn ang="0">
                <a:pos x="278" y="54"/>
              </a:cxn>
              <a:cxn ang="0">
                <a:pos x="287" y="40"/>
              </a:cxn>
              <a:cxn ang="0">
                <a:pos x="287" y="18"/>
              </a:cxn>
              <a:cxn ang="0">
                <a:pos x="272" y="9"/>
              </a:cxn>
              <a:cxn ang="0">
                <a:pos x="48" y="130"/>
              </a:cxn>
              <a:cxn ang="0">
                <a:pos x="53" y="123"/>
              </a:cxn>
              <a:cxn ang="0">
                <a:pos x="13" y="99"/>
              </a:cxn>
              <a:cxn ang="0">
                <a:pos x="4" y="99"/>
              </a:cxn>
              <a:cxn ang="0">
                <a:pos x="0" y="147"/>
              </a:cxn>
              <a:cxn ang="0">
                <a:pos x="4" y="154"/>
              </a:cxn>
              <a:cxn ang="0">
                <a:pos x="13" y="154"/>
              </a:cxn>
              <a:cxn ang="0">
                <a:pos x="91" y="99"/>
              </a:cxn>
              <a:cxn ang="0">
                <a:pos x="77" y="110"/>
              </a:cxn>
              <a:cxn ang="0">
                <a:pos x="75" y="130"/>
              </a:cxn>
              <a:cxn ang="0">
                <a:pos x="86" y="145"/>
              </a:cxn>
              <a:cxn ang="0">
                <a:pos x="272" y="147"/>
              </a:cxn>
              <a:cxn ang="0">
                <a:pos x="287" y="136"/>
              </a:cxn>
              <a:cxn ang="0">
                <a:pos x="287" y="116"/>
              </a:cxn>
              <a:cxn ang="0">
                <a:pos x="278" y="101"/>
              </a:cxn>
              <a:cxn ang="0">
                <a:pos x="48" y="206"/>
              </a:cxn>
              <a:cxn ang="0">
                <a:pos x="8" y="183"/>
              </a:cxn>
              <a:cxn ang="0">
                <a:pos x="0" y="192"/>
              </a:cxn>
              <a:cxn ang="0">
                <a:pos x="0" y="243"/>
              </a:cxn>
              <a:cxn ang="0">
                <a:pos x="13" y="244"/>
              </a:cxn>
              <a:cxn ang="0">
                <a:pos x="51" y="219"/>
              </a:cxn>
              <a:cxn ang="0">
                <a:pos x="48" y="206"/>
              </a:cxn>
              <a:cxn ang="0">
                <a:pos x="91" y="192"/>
              </a:cxn>
              <a:cxn ang="0">
                <a:pos x="80" y="195"/>
              </a:cxn>
              <a:cxn ang="0">
                <a:pos x="75" y="221"/>
              </a:cxn>
              <a:cxn ang="0">
                <a:pos x="80" y="232"/>
              </a:cxn>
              <a:cxn ang="0">
                <a:pos x="272" y="237"/>
              </a:cxn>
              <a:cxn ang="0">
                <a:pos x="283" y="232"/>
              </a:cxn>
              <a:cxn ang="0">
                <a:pos x="287" y="206"/>
              </a:cxn>
              <a:cxn ang="0">
                <a:pos x="283" y="195"/>
              </a:cxn>
              <a:cxn ang="0">
                <a:pos x="272" y="192"/>
              </a:cxn>
            </a:cxnLst>
            <a:rect l="0" t="0" r="r" b="b"/>
            <a:pathLst>
              <a:path w="287" h="246">
                <a:moveTo>
                  <a:pt x="48" y="23"/>
                </a:moveTo>
                <a:lnTo>
                  <a:pt x="13" y="1"/>
                </a:lnTo>
                <a:lnTo>
                  <a:pt x="13" y="1"/>
                </a:lnTo>
                <a:lnTo>
                  <a:pt x="8" y="0"/>
                </a:lnTo>
                <a:lnTo>
                  <a:pt x="4" y="1"/>
                </a:lnTo>
                <a:lnTo>
                  <a:pt x="0" y="3"/>
                </a:lnTo>
                <a:lnTo>
                  <a:pt x="0" y="9"/>
                </a:lnTo>
                <a:lnTo>
                  <a:pt x="0" y="54"/>
                </a:lnTo>
                <a:lnTo>
                  <a:pt x="0" y="54"/>
                </a:lnTo>
                <a:lnTo>
                  <a:pt x="0" y="59"/>
                </a:lnTo>
                <a:lnTo>
                  <a:pt x="4" y="63"/>
                </a:lnTo>
                <a:lnTo>
                  <a:pt x="8" y="63"/>
                </a:lnTo>
                <a:lnTo>
                  <a:pt x="13" y="61"/>
                </a:lnTo>
                <a:lnTo>
                  <a:pt x="48" y="40"/>
                </a:lnTo>
                <a:lnTo>
                  <a:pt x="48" y="40"/>
                </a:lnTo>
                <a:lnTo>
                  <a:pt x="51" y="36"/>
                </a:lnTo>
                <a:lnTo>
                  <a:pt x="53" y="32"/>
                </a:lnTo>
                <a:lnTo>
                  <a:pt x="51" y="29"/>
                </a:lnTo>
                <a:lnTo>
                  <a:pt x="48" y="23"/>
                </a:lnTo>
                <a:lnTo>
                  <a:pt x="48" y="23"/>
                </a:lnTo>
                <a:close/>
                <a:moveTo>
                  <a:pt x="272" y="9"/>
                </a:moveTo>
                <a:lnTo>
                  <a:pt x="91" y="9"/>
                </a:lnTo>
                <a:lnTo>
                  <a:pt x="91" y="9"/>
                </a:lnTo>
                <a:lnTo>
                  <a:pt x="86" y="11"/>
                </a:lnTo>
                <a:lnTo>
                  <a:pt x="80" y="14"/>
                </a:lnTo>
                <a:lnTo>
                  <a:pt x="77" y="18"/>
                </a:lnTo>
                <a:lnTo>
                  <a:pt x="75" y="25"/>
                </a:lnTo>
                <a:lnTo>
                  <a:pt x="75" y="40"/>
                </a:lnTo>
                <a:lnTo>
                  <a:pt x="75" y="40"/>
                </a:lnTo>
                <a:lnTo>
                  <a:pt x="77" y="45"/>
                </a:lnTo>
                <a:lnTo>
                  <a:pt x="80" y="50"/>
                </a:lnTo>
                <a:lnTo>
                  <a:pt x="86" y="54"/>
                </a:lnTo>
                <a:lnTo>
                  <a:pt x="91" y="54"/>
                </a:lnTo>
                <a:lnTo>
                  <a:pt x="272" y="54"/>
                </a:lnTo>
                <a:lnTo>
                  <a:pt x="272" y="54"/>
                </a:lnTo>
                <a:lnTo>
                  <a:pt x="278" y="54"/>
                </a:lnTo>
                <a:lnTo>
                  <a:pt x="283" y="50"/>
                </a:lnTo>
                <a:lnTo>
                  <a:pt x="287" y="45"/>
                </a:lnTo>
                <a:lnTo>
                  <a:pt x="287" y="40"/>
                </a:lnTo>
                <a:lnTo>
                  <a:pt x="287" y="25"/>
                </a:lnTo>
                <a:lnTo>
                  <a:pt x="287" y="25"/>
                </a:lnTo>
                <a:lnTo>
                  <a:pt x="287" y="18"/>
                </a:lnTo>
                <a:lnTo>
                  <a:pt x="283" y="14"/>
                </a:lnTo>
                <a:lnTo>
                  <a:pt x="278" y="11"/>
                </a:lnTo>
                <a:lnTo>
                  <a:pt x="272" y="9"/>
                </a:lnTo>
                <a:lnTo>
                  <a:pt x="272" y="9"/>
                </a:lnTo>
                <a:close/>
                <a:moveTo>
                  <a:pt x="13" y="154"/>
                </a:moveTo>
                <a:lnTo>
                  <a:pt x="48" y="130"/>
                </a:lnTo>
                <a:lnTo>
                  <a:pt x="48" y="130"/>
                </a:lnTo>
                <a:lnTo>
                  <a:pt x="51" y="127"/>
                </a:lnTo>
                <a:lnTo>
                  <a:pt x="53" y="123"/>
                </a:lnTo>
                <a:lnTo>
                  <a:pt x="51" y="119"/>
                </a:lnTo>
                <a:lnTo>
                  <a:pt x="48" y="116"/>
                </a:lnTo>
                <a:lnTo>
                  <a:pt x="13" y="99"/>
                </a:lnTo>
                <a:lnTo>
                  <a:pt x="13" y="99"/>
                </a:lnTo>
                <a:lnTo>
                  <a:pt x="8" y="98"/>
                </a:lnTo>
                <a:lnTo>
                  <a:pt x="4" y="99"/>
                </a:lnTo>
                <a:lnTo>
                  <a:pt x="0" y="103"/>
                </a:lnTo>
                <a:lnTo>
                  <a:pt x="0" y="108"/>
                </a:lnTo>
                <a:lnTo>
                  <a:pt x="0" y="147"/>
                </a:lnTo>
                <a:lnTo>
                  <a:pt x="0" y="147"/>
                </a:lnTo>
                <a:lnTo>
                  <a:pt x="0" y="150"/>
                </a:lnTo>
                <a:lnTo>
                  <a:pt x="4" y="154"/>
                </a:lnTo>
                <a:lnTo>
                  <a:pt x="8" y="156"/>
                </a:lnTo>
                <a:lnTo>
                  <a:pt x="13" y="154"/>
                </a:lnTo>
                <a:lnTo>
                  <a:pt x="13" y="154"/>
                </a:lnTo>
                <a:close/>
                <a:moveTo>
                  <a:pt x="272" y="99"/>
                </a:moveTo>
                <a:lnTo>
                  <a:pt x="91" y="99"/>
                </a:lnTo>
                <a:lnTo>
                  <a:pt x="91" y="99"/>
                </a:lnTo>
                <a:lnTo>
                  <a:pt x="86" y="101"/>
                </a:lnTo>
                <a:lnTo>
                  <a:pt x="80" y="105"/>
                </a:lnTo>
                <a:lnTo>
                  <a:pt x="77" y="110"/>
                </a:lnTo>
                <a:lnTo>
                  <a:pt x="75" y="116"/>
                </a:lnTo>
                <a:lnTo>
                  <a:pt x="75" y="130"/>
                </a:lnTo>
                <a:lnTo>
                  <a:pt x="75" y="130"/>
                </a:lnTo>
                <a:lnTo>
                  <a:pt x="77" y="136"/>
                </a:lnTo>
                <a:lnTo>
                  <a:pt x="80" y="141"/>
                </a:lnTo>
                <a:lnTo>
                  <a:pt x="86" y="145"/>
                </a:lnTo>
                <a:lnTo>
                  <a:pt x="91" y="147"/>
                </a:lnTo>
                <a:lnTo>
                  <a:pt x="272" y="147"/>
                </a:lnTo>
                <a:lnTo>
                  <a:pt x="272" y="147"/>
                </a:lnTo>
                <a:lnTo>
                  <a:pt x="278" y="145"/>
                </a:lnTo>
                <a:lnTo>
                  <a:pt x="283" y="141"/>
                </a:lnTo>
                <a:lnTo>
                  <a:pt x="287" y="136"/>
                </a:lnTo>
                <a:lnTo>
                  <a:pt x="287" y="130"/>
                </a:lnTo>
                <a:lnTo>
                  <a:pt x="287" y="116"/>
                </a:lnTo>
                <a:lnTo>
                  <a:pt x="287" y="116"/>
                </a:lnTo>
                <a:lnTo>
                  <a:pt x="287" y="110"/>
                </a:lnTo>
                <a:lnTo>
                  <a:pt x="283" y="105"/>
                </a:lnTo>
                <a:lnTo>
                  <a:pt x="278" y="101"/>
                </a:lnTo>
                <a:lnTo>
                  <a:pt x="272" y="99"/>
                </a:lnTo>
                <a:lnTo>
                  <a:pt x="272" y="99"/>
                </a:lnTo>
                <a:close/>
                <a:moveTo>
                  <a:pt x="48" y="206"/>
                </a:moveTo>
                <a:lnTo>
                  <a:pt x="13" y="185"/>
                </a:lnTo>
                <a:lnTo>
                  <a:pt x="13" y="185"/>
                </a:lnTo>
                <a:lnTo>
                  <a:pt x="8" y="183"/>
                </a:lnTo>
                <a:lnTo>
                  <a:pt x="4" y="183"/>
                </a:lnTo>
                <a:lnTo>
                  <a:pt x="0" y="186"/>
                </a:lnTo>
                <a:lnTo>
                  <a:pt x="0" y="192"/>
                </a:lnTo>
                <a:lnTo>
                  <a:pt x="0" y="237"/>
                </a:lnTo>
                <a:lnTo>
                  <a:pt x="0" y="237"/>
                </a:lnTo>
                <a:lnTo>
                  <a:pt x="0" y="243"/>
                </a:lnTo>
                <a:lnTo>
                  <a:pt x="4" y="244"/>
                </a:lnTo>
                <a:lnTo>
                  <a:pt x="8" y="246"/>
                </a:lnTo>
                <a:lnTo>
                  <a:pt x="13" y="244"/>
                </a:lnTo>
                <a:lnTo>
                  <a:pt x="48" y="223"/>
                </a:lnTo>
                <a:lnTo>
                  <a:pt x="48" y="223"/>
                </a:lnTo>
                <a:lnTo>
                  <a:pt x="51" y="219"/>
                </a:lnTo>
                <a:lnTo>
                  <a:pt x="53" y="214"/>
                </a:lnTo>
                <a:lnTo>
                  <a:pt x="51" y="210"/>
                </a:lnTo>
                <a:lnTo>
                  <a:pt x="48" y="206"/>
                </a:lnTo>
                <a:lnTo>
                  <a:pt x="48" y="206"/>
                </a:lnTo>
                <a:close/>
                <a:moveTo>
                  <a:pt x="272" y="192"/>
                </a:move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0" y="195"/>
                </a:lnTo>
                <a:lnTo>
                  <a:pt x="77" y="201"/>
                </a:lnTo>
                <a:lnTo>
                  <a:pt x="75" y="206"/>
                </a:lnTo>
                <a:lnTo>
                  <a:pt x="75" y="221"/>
                </a:lnTo>
                <a:lnTo>
                  <a:pt x="75" y="221"/>
                </a:lnTo>
                <a:lnTo>
                  <a:pt x="77" y="228"/>
                </a:lnTo>
                <a:lnTo>
                  <a:pt x="80" y="232"/>
                </a:lnTo>
                <a:lnTo>
                  <a:pt x="86" y="235"/>
                </a:lnTo>
                <a:lnTo>
                  <a:pt x="91" y="237"/>
                </a:lnTo>
                <a:lnTo>
                  <a:pt x="272" y="237"/>
                </a:lnTo>
                <a:lnTo>
                  <a:pt x="272" y="237"/>
                </a:lnTo>
                <a:lnTo>
                  <a:pt x="278" y="235"/>
                </a:lnTo>
                <a:lnTo>
                  <a:pt x="283" y="232"/>
                </a:lnTo>
                <a:lnTo>
                  <a:pt x="287" y="228"/>
                </a:lnTo>
                <a:lnTo>
                  <a:pt x="287" y="221"/>
                </a:lnTo>
                <a:lnTo>
                  <a:pt x="287" y="206"/>
                </a:lnTo>
                <a:lnTo>
                  <a:pt x="287" y="206"/>
                </a:lnTo>
                <a:lnTo>
                  <a:pt x="287" y="201"/>
                </a:lnTo>
                <a:lnTo>
                  <a:pt x="283" y="195"/>
                </a:lnTo>
                <a:lnTo>
                  <a:pt x="278" y="192"/>
                </a:lnTo>
                <a:lnTo>
                  <a:pt x="272" y="192"/>
                </a:lnTo>
                <a:lnTo>
                  <a:pt x="272" y="192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8" name="Freeform 30"/>
          <p:cNvSpPr/>
          <p:nvPr/>
        </p:nvSpPr>
        <p:spPr bwMode="auto">
          <a:xfrm>
            <a:off x="1427163" y="4492625"/>
            <a:ext cx="396875" cy="433388"/>
          </a:xfrm>
          <a:custGeom>
            <a:avLst/>
            <a:gdLst/>
            <a:ahLst/>
            <a:cxnLst>
              <a:cxn ang="0">
                <a:pos x="111" y="39"/>
              </a:cxn>
              <a:cxn ang="0">
                <a:pos x="100" y="45"/>
              </a:cxn>
              <a:cxn ang="0">
                <a:pos x="85" y="63"/>
              </a:cxn>
              <a:cxn ang="0">
                <a:pos x="84" y="204"/>
              </a:cxn>
              <a:cxn ang="0">
                <a:pos x="84" y="206"/>
              </a:cxn>
              <a:cxn ang="0">
                <a:pos x="67" y="203"/>
              </a:cxn>
              <a:cxn ang="0">
                <a:pos x="55" y="203"/>
              </a:cxn>
              <a:cxn ang="0">
                <a:pos x="35" y="210"/>
              </a:cxn>
              <a:cxn ang="0">
                <a:pos x="17" y="221"/>
              </a:cxn>
              <a:cxn ang="0">
                <a:pos x="6" y="237"/>
              </a:cxn>
              <a:cxn ang="0">
                <a:pos x="0" y="253"/>
              </a:cxn>
              <a:cxn ang="0">
                <a:pos x="2" y="262"/>
              </a:cxn>
              <a:cxn ang="0">
                <a:pos x="11" y="277"/>
              </a:cxn>
              <a:cxn ang="0">
                <a:pos x="26" y="286"/>
              </a:cxn>
              <a:cxn ang="0">
                <a:pos x="44" y="288"/>
              </a:cxn>
              <a:cxn ang="0">
                <a:pos x="55" y="288"/>
              </a:cxn>
              <a:cxn ang="0">
                <a:pos x="75" y="282"/>
              </a:cxn>
              <a:cxn ang="0">
                <a:pos x="91" y="270"/>
              </a:cxn>
              <a:cxn ang="0">
                <a:pos x="102" y="255"/>
              </a:cxn>
              <a:cxn ang="0">
                <a:pos x="105" y="237"/>
              </a:cxn>
              <a:cxn ang="0">
                <a:pos x="105" y="125"/>
              </a:cxn>
              <a:cxn ang="0">
                <a:pos x="107" y="121"/>
              </a:cxn>
              <a:cxn ang="0">
                <a:pos x="113" y="114"/>
              </a:cxn>
              <a:cxn ang="0">
                <a:pos x="229" y="76"/>
              </a:cxn>
              <a:cxn ang="0">
                <a:pos x="236" y="76"/>
              </a:cxn>
              <a:cxn ang="0">
                <a:pos x="241" y="79"/>
              </a:cxn>
              <a:cxn ang="0">
                <a:pos x="241" y="83"/>
              </a:cxn>
              <a:cxn ang="0">
                <a:pos x="241" y="174"/>
              </a:cxn>
              <a:cxn ang="0">
                <a:pos x="234" y="170"/>
              </a:cxn>
              <a:cxn ang="0">
                <a:pos x="211" y="170"/>
              </a:cxn>
              <a:cxn ang="0">
                <a:pos x="200" y="172"/>
              </a:cxn>
              <a:cxn ang="0">
                <a:pos x="180" y="181"/>
              </a:cxn>
              <a:cxn ang="0">
                <a:pos x="165" y="194"/>
              </a:cxn>
              <a:cxn ang="0">
                <a:pos x="158" y="210"/>
              </a:cxn>
              <a:cxn ang="0">
                <a:pos x="156" y="219"/>
              </a:cxn>
              <a:cxn ang="0">
                <a:pos x="162" y="235"/>
              </a:cxn>
              <a:cxn ang="0">
                <a:pos x="172" y="246"/>
              </a:cxn>
              <a:cxn ang="0">
                <a:pos x="189" y="253"/>
              </a:cxn>
              <a:cxn ang="0">
                <a:pos x="211" y="253"/>
              </a:cxn>
              <a:cxn ang="0">
                <a:pos x="221" y="252"/>
              </a:cxn>
              <a:cxn ang="0">
                <a:pos x="240" y="242"/>
              </a:cxn>
              <a:cxn ang="0">
                <a:pos x="254" y="230"/>
              </a:cxn>
              <a:cxn ang="0">
                <a:pos x="263" y="213"/>
              </a:cxn>
              <a:cxn ang="0">
                <a:pos x="263" y="19"/>
              </a:cxn>
              <a:cxn ang="0">
                <a:pos x="263" y="16"/>
              </a:cxn>
              <a:cxn ang="0">
                <a:pos x="259" y="7"/>
              </a:cxn>
              <a:cxn ang="0">
                <a:pos x="252" y="1"/>
              </a:cxn>
              <a:cxn ang="0">
                <a:pos x="241" y="0"/>
              </a:cxn>
              <a:cxn ang="0">
                <a:pos x="236" y="1"/>
              </a:cxn>
            </a:cxnLst>
            <a:rect l="0" t="0" r="r" b="b"/>
            <a:pathLst>
              <a:path w="263" h="288">
                <a:moveTo>
                  <a:pt x="236" y="1"/>
                </a:moveTo>
                <a:lnTo>
                  <a:pt x="111" y="39"/>
                </a:lnTo>
                <a:lnTo>
                  <a:pt x="111" y="39"/>
                </a:lnTo>
                <a:lnTo>
                  <a:pt x="100" y="45"/>
                </a:lnTo>
                <a:lnTo>
                  <a:pt x="93" y="52"/>
                </a:lnTo>
                <a:lnTo>
                  <a:pt x="85" y="63"/>
                </a:lnTo>
                <a:lnTo>
                  <a:pt x="84" y="74"/>
                </a:lnTo>
                <a:lnTo>
                  <a:pt x="84" y="204"/>
                </a:lnTo>
                <a:lnTo>
                  <a:pt x="84" y="206"/>
                </a:lnTo>
                <a:lnTo>
                  <a:pt x="84" y="206"/>
                </a:lnTo>
                <a:lnTo>
                  <a:pt x="76" y="203"/>
                </a:lnTo>
                <a:lnTo>
                  <a:pt x="67" y="203"/>
                </a:lnTo>
                <a:lnTo>
                  <a:pt x="55" y="203"/>
                </a:lnTo>
                <a:lnTo>
                  <a:pt x="55" y="203"/>
                </a:lnTo>
                <a:lnTo>
                  <a:pt x="44" y="204"/>
                </a:lnTo>
                <a:lnTo>
                  <a:pt x="35" y="210"/>
                </a:lnTo>
                <a:lnTo>
                  <a:pt x="26" y="215"/>
                </a:lnTo>
                <a:lnTo>
                  <a:pt x="17" y="221"/>
                </a:lnTo>
                <a:lnTo>
                  <a:pt x="11" y="228"/>
                </a:lnTo>
                <a:lnTo>
                  <a:pt x="6" y="237"/>
                </a:lnTo>
                <a:lnTo>
                  <a:pt x="2" y="244"/>
                </a:lnTo>
                <a:lnTo>
                  <a:pt x="0" y="253"/>
                </a:lnTo>
                <a:lnTo>
                  <a:pt x="0" y="253"/>
                </a:lnTo>
                <a:lnTo>
                  <a:pt x="2" y="262"/>
                </a:lnTo>
                <a:lnTo>
                  <a:pt x="6" y="270"/>
                </a:lnTo>
                <a:lnTo>
                  <a:pt x="11" y="277"/>
                </a:lnTo>
                <a:lnTo>
                  <a:pt x="17" y="281"/>
                </a:lnTo>
                <a:lnTo>
                  <a:pt x="26" y="286"/>
                </a:lnTo>
                <a:lnTo>
                  <a:pt x="35" y="288"/>
                </a:lnTo>
                <a:lnTo>
                  <a:pt x="44" y="288"/>
                </a:lnTo>
                <a:lnTo>
                  <a:pt x="55" y="288"/>
                </a:lnTo>
                <a:lnTo>
                  <a:pt x="55" y="288"/>
                </a:lnTo>
                <a:lnTo>
                  <a:pt x="66" y="286"/>
                </a:lnTo>
                <a:lnTo>
                  <a:pt x="75" y="282"/>
                </a:lnTo>
                <a:lnTo>
                  <a:pt x="84" y="277"/>
                </a:lnTo>
                <a:lnTo>
                  <a:pt x="91" y="270"/>
                </a:lnTo>
                <a:lnTo>
                  <a:pt x="98" y="262"/>
                </a:lnTo>
                <a:lnTo>
                  <a:pt x="102" y="255"/>
                </a:lnTo>
                <a:lnTo>
                  <a:pt x="105" y="246"/>
                </a:lnTo>
                <a:lnTo>
                  <a:pt x="105" y="237"/>
                </a:lnTo>
                <a:lnTo>
                  <a:pt x="105" y="237"/>
                </a:lnTo>
                <a:lnTo>
                  <a:pt x="105" y="125"/>
                </a:lnTo>
                <a:lnTo>
                  <a:pt x="105" y="125"/>
                </a:lnTo>
                <a:lnTo>
                  <a:pt x="107" y="121"/>
                </a:lnTo>
                <a:lnTo>
                  <a:pt x="109" y="119"/>
                </a:lnTo>
                <a:lnTo>
                  <a:pt x="113" y="114"/>
                </a:lnTo>
                <a:lnTo>
                  <a:pt x="118" y="110"/>
                </a:lnTo>
                <a:lnTo>
                  <a:pt x="229" y="76"/>
                </a:lnTo>
                <a:lnTo>
                  <a:pt x="229" y="76"/>
                </a:lnTo>
                <a:lnTo>
                  <a:pt x="236" y="76"/>
                </a:lnTo>
                <a:lnTo>
                  <a:pt x="240" y="77"/>
                </a:lnTo>
                <a:lnTo>
                  <a:pt x="241" y="79"/>
                </a:lnTo>
                <a:lnTo>
                  <a:pt x="241" y="83"/>
                </a:lnTo>
                <a:lnTo>
                  <a:pt x="241" y="83"/>
                </a:lnTo>
                <a:lnTo>
                  <a:pt x="241" y="174"/>
                </a:lnTo>
                <a:lnTo>
                  <a:pt x="241" y="174"/>
                </a:lnTo>
                <a:lnTo>
                  <a:pt x="241" y="174"/>
                </a:lnTo>
                <a:lnTo>
                  <a:pt x="234" y="170"/>
                </a:lnTo>
                <a:lnTo>
                  <a:pt x="223" y="168"/>
                </a:lnTo>
                <a:lnTo>
                  <a:pt x="211" y="170"/>
                </a:lnTo>
                <a:lnTo>
                  <a:pt x="211" y="170"/>
                </a:lnTo>
                <a:lnTo>
                  <a:pt x="200" y="172"/>
                </a:lnTo>
                <a:lnTo>
                  <a:pt x="189" y="175"/>
                </a:lnTo>
                <a:lnTo>
                  <a:pt x="180" y="181"/>
                </a:lnTo>
                <a:lnTo>
                  <a:pt x="172" y="186"/>
                </a:lnTo>
                <a:lnTo>
                  <a:pt x="165" y="194"/>
                </a:lnTo>
                <a:lnTo>
                  <a:pt x="162" y="201"/>
                </a:lnTo>
                <a:lnTo>
                  <a:pt x="158" y="210"/>
                </a:lnTo>
                <a:lnTo>
                  <a:pt x="156" y="219"/>
                </a:lnTo>
                <a:lnTo>
                  <a:pt x="156" y="219"/>
                </a:lnTo>
                <a:lnTo>
                  <a:pt x="158" y="228"/>
                </a:lnTo>
                <a:lnTo>
                  <a:pt x="162" y="235"/>
                </a:lnTo>
                <a:lnTo>
                  <a:pt x="165" y="241"/>
                </a:lnTo>
                <a:lnTo>
                  <a:pt x="172" y="246"/>
                </a:lnTo>
                <a:lnTo>
                  <a:pt x="180" y="252"/>
                </a:lnTo>
                <a:lnTo>
                  <a:pt x="189" y="253"/>
                </a:lnTo>
                <a:lnTo>
                  <a:pt x="200" y="255"/>
                </a:lnTo>
                <a:lnTo>
                  <a:pt x="211" y="253"/>
                </a:lnTo>
                <a:lnTo>
                  <a:pt x="211" y="253"/>
                </a:lnTo>
                <a:lnTo>
                  <a:pt x="221" y="252"/>
                </a:lnTo>
                <a:lnTo>
                  <a:pt x="230" y="248"/>
                </a:lnTo>
                <a:lnTo>
                  <a:pt x="240" y="242"/>
                </a:lnTo>
                <a:lnTo>
                  <a:pt x="249" y="237"/>
                </a:lnTo>
                <a:lnTo>
                  <a:pt x="254" y="230"/>
                </a:lnTo>
                <a:lnTo>
                  <a:pt x="259" y="223"/>
                </a:lnTo>
                <a:lnTo>
                  <a:pt x="263" y="213"/>
                </a:lnTo>
                <a:lnTo>
                  <a:pt x="263" y="204"/>
                </a:lnTo>
                <a:lnTo>
                  <a:pt x="263" y="19"/>
                </a:lnTo>
                <a:lnTo>
                  <a:pt x="263" y="19"/>
                </a:lnTo>
                <a:lnTo>
                  <a:pt x="263" y="16"/>
                </a:lnTo>
                <a:lnTo>
                  <a:pt x="261" y="10"/>
                </a:lnTo>
                <a:lnTo>
                  <a:pt x="259" y="7"/>
                </a:lnTo>
                <a:lnTo>
                  <a:pt x="256" y="3"/>
                </a:lnTo>
                <a:lnTo>
                  <a:pt x="252" y="1"/>
                </a:lnTo>
                <a:lnTo>
                  <a:pt x="247" y="0"/>
                </a:lnTo>
                <a:lnTo>
                  <a:pt x="241" y="0"/>
                </a:lnTo>
                <a:lnTo>
                  <a:pt x="236" y="1"/>
                </a:lnTo>
                <a:lnTo>
                  <a:pt x="236" y="1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19" name="Freeform 31"/>
          <p:cNvSpPr/>
          <p:nvPr/>
        </p:nvSpPr>
        <p:spPr bwMode="auto">
          <a:xfrm>
            <a:off x="3878263" y="4451350"/>
            <a:ext cx="382587" cy="381000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20" name="Freeform 32"/>
          <p:cNvSpPr>
            <a:spLocks noEditPoints="1"/>
          </p:cNvSpPr>
          <p:nvPr/>
        </p:nvSpPr>
        <p:spPr bwMode="auto">
          <a:xfrm>
            <a:off x="5010150" y="4459288"/>
            <a:ext cx="542925" cy="444500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239" y="2"/>
              </a:cxn>
              <a:cxn ang="0">
                <a:pos x="210" y="15"/>
              </a:cxn>
              <a:cxn ang="0">
                <a:pos x="74" y="149"/>
              </a:cxn>
              <a:cxn ang="0">
                <a:pos x="69" y="154"/>
              </a:cxn>
              <a:cxn ang="0">
                <a:pos x="65" y="165"/>
              </a:cxn>
              <a:cxn ang="0">
                <a:pos x="65" y="178"/>
              </a:cxn>
              <a:cxn ang="0">
                <a:pos x="69" y="189"/>
              </a:cxn>
              <a:cxn ang="0">
                <a:pos x="167" y="288"/>
              </a:cxn>
              <a:cxn ang="0">
                <a:pos x="172" y="292"/>
              </a:cxn>
              <a:cxn ang="0">
                <a:pos x="183" y="297"/>
              </a:cxn>
              <a:cxn ang="0">
                <a:pos x="196" y="297"/>
              </a:cxn>
              <a:cxn ang="0">
                <a:pos x="208" y="292"/>
              </a:cxn>
              <a:cxn ang="0">
                <a:pos x="339" y="162"/>
              </a:cxn>
              <a:cxn ang="0">
                <a:pos x="348" y="151"/>
              </a:cxn>
              <a:cxn ang="0">
                <a:pos x="359" y="122"/>
              </a:cxn>
              <a:cxn ang="0">
                <a:pos x="361" y="33"/>
              </a:cxn>
              <a:cxn ang="0">
                <a:pos x="361" y="26"/>
              </a:cxn>
              <a:cxn ang="0">
                <a:pos x="355" y="15"/>
              </a:cxn>
              <a:cxn ang="0">
                <a:pos x="346" y="6"/>
              </a:cxn>
              <a:cxn ang="0">
                <a:pos x="335" y="2"/>
              </a:cxn>
              <a:cxn ang="0">
                <a:pos x="330" y="0"/>
              </a:cxn>
              <a:cxn ang="0">
                <a:pos x="286" y="107"/>
              </a:cxn>
              <a:cxn ang="0">
                <a:pos x="274" y="105"/>
              </a:cxn>
              <a:cxn ang="0">
                <a:pos x="263" y="98"/>
              </a:cxn>
              <a:cxn ang="0">
                <a:pos x="257" y="87"/>
              </a:cxn>
              <a:cxn ang="0">
                <a:pos x="254" y="74"/>
              </a:cxn>
              <a:cxn ang="0">
                <a:pos x="256" y="69"/>
              </a:cxn>
              <a:cxn ang="0">
                <a:pos x="259" y="58"/>
              </a:cxn>
              <a:cxn ang="0">
                <a:pos x="268" y="49"/>
              </a:cxn>
              <a:cxn ang="0">
                <a:pos x="279" y="44"/>
              </a:cxn>
              <a:cxn ang="0">
                <a:pos x="286" y="44"/>
              </a:cxn>
              <a:cxn ang="0">
                <a:pos x="299" y="45"/>
              </a:cxn>
              <a:cxn ang="0">
                <a:pos x="308" y="53"/>
              </a:cxn>
              <a:cxn ang="0">
                <a:pos x="315" y="64"/>
              </a:cxn>
              <a:cxn ang="0">
                <a:pos x="319" y="74"/>
              </a:cxn>
              <a:cxn ang="0">
                <a:pos x="317" y="82"/>
              </a:cxn>
              <a:cxn ang="0">
                <a:pos x="314" y="93"/>
              </a:cxn>
              <a:cxn ang="0">
                <a:pos x="304" y="102"/>
              </a:cxn>
              <a:cxn ang="0">
                <a:pos x="292" y="107"/>
              </a:cxn>
              <a:cxn ang="0">
                <a:pos x="286" y="107"/>
              </a:cxn>
              <a:cxn ang="0">
                <a:pos x="141" y="294"/>
              </a:cxn>
              <a:cxn ang="0">
                <a:pos x="130" y="297"/>
              </a:cxn>
              <a:cxn ang="0">
                <a:pos x="112" y="294"/>
              </a:cxn>
              <a:cxn ang="0">
                <a:pos x="9" y="194"/>
              </a:cxn>
              <a:cxn ang="0">
                <a:pos x="5" y="189"/>
              </a:cxn>
              <a:cxn ang="0">
                <a:pos x="0" y="178"/>
              </a:cxn>
              <a:cxn ang="0">
                <a:pos x="0" y="165"/>
              </a:cxn>
              <a:cxn ang="0">
                <a:pos x="5" y="154"/>
              </a:cxn>
              <a:cxn ang="0">
                <a:pos x="136" y="24"/>
              </a:cxn>
              <a:cxn ang="0">
                <a:pos x="147" y="15"/>
              </a:cxn>
              <a:cxn ang="0">
                <a:pos x="176" y="2"/>
              </a:cxn>
              <a:cxn ang="0">
                <a:pos x="27" y="163"/>
              </a:cxn>
              <a:cxn ang="0">
                <a:pos x="23" y="167"/>
              </a:cxn>
              <a:cxn ang="0">
                <a:pos x="23" y="176"/>
              </a:cxn>
              <a:cxn ang="0">
                <a:pos x="27" y="180"/>
              </a:cxn>
            </a:cxnLst>
            <a:rect l="0" t="0" r="r" b="b"/>
            <a:pathLst>
              <a:path w="361" h="297">
                <a:moveTo>
                  <a:pt x="330" y="0"/>
                </a:moveTo>
                <a:lnTo>
                  <a:pt x="254" y="0"/>
                </a:lnTo>
                <a:lnTo>
                  <a:pt x="254" y="0"/>
                </a:lnTo>
                <a:lnTo>
                  <a:pt x="239" y="2"/>
                </a:lnTo>
                <a:lnTo>
                  <a:pt x="225" y="7"/>
                </a:lnTo>
                <a:lnTo>
                  <a:pt x="210" y="15"/>
                </a:lnTo>
                <a:lnTo>
                  <a:pt x="199" y="24"/>
                </a:lnTo>
                <a:lnTo>
                  <a:pt x="74" y="149"/>
                </a:lnTo>
                <a:lnTo>
                  <a:pt x="74" y="149"/>
                </a:lnTo>
                <a:lnTo>
                  <a:pt x="69" y="154"/>
                </a:lnTo>
                <a:lnTo>
                  <a:pt x="67" y="160"/>
                </a:lnTo>
                <a:lnTo>
                  <a:pt x="65" y="165"/>
                </a:lnTo>
                <a:lnTo>
                  <a:pt x="63" y="172"/>
                </a:lnTo>
                <a:lnTo>
                  <a:pt x="65" y="178"/>
                </a:lnTo>
                <a:lnTo>
                  <a:pt x="67" y="183"/>
                </a:lnTo>
                <a:lnTo>
                  <a:pt x="69" y="189"/>
                </a:lnTo>
                <a:lnTo>
                  <a:pt x="74" y="194"/>
                </a:lnTo>
                <a:lnTo>
                  <a:pt x="167" y="288"/>
                </a:lnTo>
                <a:lnTo>
                  <a:pt x="167" y="288"/>
                </a:lnTo>
                <a:lnTo>
                  <a:pt x="172" y="292"/>
                </a:lnTo>
                <a:lnTo>
                  <a:pt x="178" y="296"/>
                </a:lnTo>
                <a:lnTo>
                  <a:pt x="183" y="297"/>
                </a:lnTo>
                <a:lnTo>
                  <a:pt x="190" y="297"/>
                </a:lnTo>
                <a:lnTo>
                  <a:pt x="196" y="297"/>
                </a:lnTo>
                <a:lnTo>
                  <a:pt x="201" y="296"/>
                </a:lnTo>
                <a:lnTo>
                  <a:pt x="208" y="292"/>
                </a:lnTo>
                <a:lnTo>
                  <a:pt x="212" y="288"/>
                </a:lnTo>
                <a:lnTo>
                  <a:pt x="339" y="162"/>
                </a:lnTo>
                <a:lnTo>
                  <a:pt x="339" y="162"/>
                </a:lnTo>
                <a:lnTo>
                  <a:pt x="348" y="151"/>
                </a:lnTo>
                <a:lnTo>
                  <a:pt x="355" y="136"/>
                </a:lnTo>
                <a:lnTo>
                  <a:pt x="359" y="122"/>
                </a:lnTo>
                <a:lnTo>
                  <a:pt x="361" y="107"/>
                </a:lnTo>
                <a:lnTo>
                  <a:pt x="361" y="33"/>
                </a:lnTo>
                <a:lnTo>
                  <a:pt x="361" y="33"/>
                </a:lnTo>
                <a:lnTo>
                  <a:pt x="361" y="26"/>
                </a:lnTo>
                <a:lnTo>
                  <a:pt x="359" y="20"/>
                </a:lnTo>
                <a:lnTo>
                  <a:pt x="355" y="15"/>
                </a:lnTo>
                <a:lnTo>
                  <a:pt x="352" y="9"/>
                </a:lnTo>
                <a:lnTo>
                  <a:pt x="346" y="6"/>
                </a:lnTo>
                <a:lnTo>
                  <a:pt x="341" y="4"/>
                </a:lnTo>
                <a:lnTo>
                  <a:pt x="335" y="2"/>
                </a:lnTo>
                <a:lnTo>
                  <a:pt x="330" y="0"/>
                </a:lnTo>
                <a:lnTo>
                  <a:pt x="330" y="0"/>
                </a:lnTo>
                <a:close/>
                <a:moveTo>
                  <a:pt x="286" y="107"/>
                </a:moveTo>
                <a:lnTo>
                  <a:pt x="286" y="107"/>
                </a:lnTo>
                <a:lnTo>
                  <a:pt x="279" y="107"/>
                </a:lnTo>
                <a:lnTo>
                  <a:pt x="274" y="105"/>
                </a:lnTo>
                <a:lnTo>
                  <a:pt x="268" y="102"/>
                </a:lnTo>
                <a:lnTo>
                  <a:pt x="263" y="98"/>
                </a:lnTo>
                <a:lnTo>
                  <a:pt x="259" y="93"/>
                </a:lnTo>
                <a:lnTo>
                  <a:pt x="257" y="87"/>
                </a:lnTo>
                <a:lnTo>
                  <a:pt x="256" y="82"/>
                </a:lnTo>
                <a:lnTo>
                  <a:pt x="254" y="74"/>
                </a:lnTo>
                <a:lnTo>
                  <a:pt x="254" y="74"/>
                </a:lnTo>
                <a:lnTo>
                  <a:pt x="256" y="69"/>
                </a:lnTo>
                <a:lnTo>
                  <a:pt x="257" y="64"/>
                </a:lnTo>
                <a:lnTo>
                  <a:pt x="259" y="58"/>
                </a:lnTo>
                <a:lnTo>
                  <a:pt x="263" y="53"/>
                </a:lnTo>
                <a:lnTo>
                  <a:pt x="268" y="49"/>
                </a:lnTo>
                <a:lnTo>
                  <a:pt x="274" y="45"/>
                </a:lnTo>
                <a:lnTo>
                  <a:pt x="279" y="44"/>
                </a:lnTo>
                <a:lnTo>
                  <a:pt x="286" y="44"/>
                </a:lnTo>
                <a:lnTo>
                  <a:pt x="286" y="44"/>
                </a:lnTo>
                <a:lnTo>
                  <a:pt x="292" y="44"/>
                </a:lnTo>
                <a:lnTo>
                  <a:pt x="299" y="45"/>
                </a:lnTo>
                <a:lnTo>
                  <a:pt x="304" y="49"/>
                </a:lnTo>
                <a:lnTo>
                  <a:pt x="308" y="53"/>
                </a:lnTo>
                <a:lnTo>
                  <a:pt x="314" y="58"/>
                </a:lnTo>
                <a:lnTo>
                  <a:pt x="315" y="64"/>
                </a:lnTo>
                <a:lnTo>
                  <a:pt x="317" y="69"/>
                </a:lnTo>
                <a:lnTo>
                  <a:pt x="319" y="74"/>
                </a:lnTo>
                <a:lnTo>
                  <a:pt x="319" y="74"/>
                </a:lnTo>
                <a:lnTo>
                  <a:pt x="317" y="82"/>
                </a:lnTo>
                <a:lnTo>
                  <a:pt x="315" y="87"/>
                </a:lnTo>
                <a:lnTo>
                  <a:pt x="314" y="93"/>
                </a:lnTo>
                <a:lnTo>
                  <a:pt x="308" y="98"/>
                </a:lnTo>
                <a:lnTo>
                  <a:pt x="304" y="102"/>
                </a:lnTo>
                <a:lnTo>
                  <a:pt x="299" y="105"/>
                </a:lnTo>
                <a:lnTo>
                  <a:pt x="292" y="107"/>
                </a:lnTo>
                <a:lnTo>
                  <a:pt x="286" y="107"/>
                </a:lnTo>
                <a:lnTo>
                  <a:pt x="286" y="107"/>
                </a:lnTo>
                <a:close/>
                <a:moveTo>
                  <a:pt x="27" y="180"/>
                </a:moveTo>
                <a:lnTo>
                  <a:pt x="141" y="294"/>
                </a:lnTo>
                <a:lnTo>
                  <a:pt x="141" y="294"/>
                </a:lnTo>
                <a:lnTo>
                  <a:pt x="130" y="297"/>
                </a:lnTo>
                <a:lnTo>
                  <a:pt x="121" y="297"/>
                </a:lnTo>
                <a:lnTo>
                  <a:pt x="112" y="294"/>
                </a:lnTo>
                <a:lnTo>
                  <a:pt x="103" y="288"/>
                </a:lnTo>
                <a:lnTo>
                  <a:pt x="9" y="194"/>
                </a:lnTo>
                <a:lnTo>
                  <a:pt x="9" y="194"/>
                </a:lnTo>
                <a:lnTo>
                  <a:pt x="5" y="189"/>
                </a:lnTo>
                <a:lnTo>
                  <a:pt x="2" y="183"/>
                </a:lnTo>
                <a:lnTo>
                  <a:pt x="0" y="178"/>
                </a:lnTo>
                <a:lnTo>
                  <a:pt x="0" y="172"/>
                </a:lnTo>
                <a:lnTo>
                  <a:pt x="0" y="165"/>
                </a:lnTo>
                <a:lnTo>
                  <a:pt x="2" y="160"/>
                </a:lnTo>
                <a:lnTo>
                  <a:pt x="5" y="154"/>
                </a:lnTo>
                <a:lnTo>
                  <a:pt x="9" y="149"/>
                </a:lnTo>
                <a:lnTo>
                  <a:pt x="136" y="24"/>
                </a:lnTo>
                <a:lnTo>
                  <a:pt x="136" y="24"/>
                </a:lnTo>
                <a:lnTo>
                  <a:pt x="147" y="15"/>
                </a:lnTo>
                <a:lnTo>
                  <a:pt x="161" y="7"/>
                </a:lnTo>
                <a:lnTo>
                  <a:pt x="176" y="2"/>
                </a:lnTo>
                <a:lnTo>
                  <a:pt x="190" y="0"/>
                </a:lnTo>
                <a:lnTo>
                  <a:pt x="27" y="163"/>
                </a:lnTo>
                <a:lnTo>
                  <a:pt x="27" y="163"/>
                </a:lnTo>
                <a:lnTo>
                  <a:pt x="23" y="167"/>
                </a:lnTo>
                <a:lnTo>
                  <a:pt x="23" y="172"/>
                </a:lnTo>
                <a:lnTo>
                  <a:pt x="23" y="176"/>
                </a:lnTo>
                <a:lnTo>
                  <a:pt x="27" y="180"/>
                </a:lnTo>
                <a:lnTo>
                  <a:pt x="27" y="180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21" name="Group 82"/>
          <p:cNvGrpSpPr/>
          <p:nvPr/>
        </p:nvGrpSpPr>
        <p:grpSpPr>
          <a:xfrm>
            <a:off x="6292020" y="4458465"/>
            <a:ext cx="507739" cy="474691"/>
            <a:chOff x="4067683" y="3042772"/>
            <a:chExt cx="350901" cy="328061"/>
          </a:xfrm>
          <a:solidFill>
            <a:srgbClr val="002B41"/>
          </a:solidFill>
        </p:grpSpPr>
        <p:sp>
          <p:nvSpPr>
            <p:cNvPr id="22" name="Freeform 33"/>
            <p:cNvSpPr>
              <a:spLocks noEditPoints="1"/>
            </p:cNvSpPr>
            <p:nvPr/>
          </p:nvSpPr>
          <p:spPr bwMode="auto">
            <a:xfrm>
              <a:off x="4156966" y="3260787"/>
              <a:ext cx="174412" cy="110046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107"/>
                </a:cxn>
                <a:cxn ang="0">
                  <a:pos x="169" y="107"/>
                </a:cxn>
                <a:cxn ang="0">
                  <a:pos x="169" y="4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20" y="22"/>
                </a:cxn>
                <a:cxn ang="0">
                  <a:pos x="147" y="22"/>
                </a:cxn>
                <a:cxn ang="0">
                  <a:pos x="147" y="44"/>
                </a:cxn>
                <a:cxn ang="0">
                  <a:pos x="20" y="44"/>
                </a:cxn>
                <a:cxn ang="0">
                  <a:pos x="20" y="22"/>
                </a:cxn>
                <a:cxn ang="0">
                  <a:pos x="20" y="64"/>
                </a:cxn>
                <a:cxn ang="0">
                  <a:pos x="147" y="64"/>
                </a:cxn>
                <a:cxn ang="0">
                  <a:pos x="147" y="86"/>
                </a:cxn>
                <a:cxn ang="0">
                  <a:pos x="20" y="86"/>
                </a:cxn>
                <a:cxn ang="0">
                  <a:pos x="20" y="64"/>
                </a:cxn>
              </a:cxnLst>
              <a:rect l="0" t="0" r="r" b="b"/>
              <a:pathLst>
                <a:path w="169" h="107">
                  <a:moveTo>
                    <a:pt x="0" y="44"/>
                  </a:moveTo>
                  <a:lnTo>
                    <a:pt x="0" y="107"/>
                  </a:lnTo>
                  <a:lnTo>
                    <a:pt x="169" y="107"/>
                  </a:lnTo>
                  <a:lnTo>
                    <a:pt x="169" y="44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20" y="22"/>
                  </a:moveTo>
                  <a:lnTo>
                    <a:pt x="147" y="22"/>
                  </a:lnTo>
                  <a:lnTo>
                    <a:pt x="147" y="44"/>
                  </a:lnTo>
                  <a:lnTo>
                    <a:pt x="20" y="44"/>
                  </a:lnTo>
                  <a:lnTo>
                    <a:pt x="20" y="22"/>
                  </a:lnTo>
                  <a:close/>
                  <a:moveTo>
                    <a:pt x="20" y="64"/>
                  </a:moveTo>
                  <a:lnTo>
                    <a:pt x="147" y="64"/>
                  </a:lnTo>
                  <a:lnTo>
                    <a:pt x="147" y="86"/>
                  </a:lnTo>
                  <a:lnTo>
                    <a:pt x="20" y="86"/>
                  </a:lnTo>
                  <a:lnTo>
                    <a:pt x="20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4156966" y="3042772"/>
              <a:ext cx="174412" cy="107969"/>
            </a:xfrm>
            <a:custGeom>
              <a:avLst/>
              <a:gdLst/>
              <a:ahLst/>
              <a:cxnLst>
                <a:cxn ang="0">
                  <a:pos x="169" y="64"/>
                </a:cxn>
                <a:cxn ang="0">
                  <a:pos x="169" y="0"/>
                </a:cxn>
                <a:cxn ang="0">
                  <a:pos x="0" y="0"/>
                </a:cxn>
                <a:cxn ang="0">
                  <a:pos x="0" y="64"/>
                </a:cxn>
                <a:cxn ang="0">
                  <a:pos x="0" y="105"/>
                </a:cxn>
                <a:cxn ang="0">
                  <a:pos x="169" y="105"/>
                </a:cxn>
                <a:cxn ang="0">
                  <a:pos x="169" y="64"/>
                </a:cxn>
              </a:cxnLst>
              <a:rect l="0" t="0" r="r" b="b"/>
              <a:pathLst>
                <a:path w="169" h="105">
                  <a:moveTo>
                    <a:pt x="169" y="64"/>
                  </a:moveTo>
                  <a:lnTo>
                    <a:pt x="169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0" y="105"/>
                  </a:lnTo>
                  <a:lnTo>
                    <a:pt x="169" y="105"/>
                  </a:lnTo>
                  <a:lnTo>
                    <a:pt x="169" y="6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4067683" y="3107139"/>
              <a:ext cx="350901" cy="197252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274" y="0"/>
                </a:cxn>
                <a:cxn ang="0">
                  <a:pos x="274" y="41"/>
                </a:cxn>
                <a:cxn ang="0">
                  <a:pos x="274" y="63"/>
                </a:cxn>
                <a:cxn ang="0">
                  <a:pos x="63" y="63"/>
                </a:cxn>
                <a:cxn ang="0">
                  <a:pos x="63" y="41"/>
                </a:cxn>
                <a:cxn ang="0">
                  <a:pos x="6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7" y="3"/>
                </a:cxn>
                <a:cxn ang="0">
                  <a:pos x="20" y="7"/>
                </a:cxn>
                <a:cxn ang="0">
                  <a:pos x="13" y="12"/>
                </a:cxn>
                <a:cxn ang="0">
                  <a:pos x="7" y="20"/>
                </a:cxn>
                <a:cxn ang="0">
                  <a:pos x="4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4" y="163"/>
                </a:cxn>
                <a:cxn ang="0">
                  <a:pos x="7" y="170"/>
                </a:cxn>
                <a:cxn ang="0">
                  <a:pos x="13" y="175"/>
                </a:cxn>
                <a:cxn ang="0">
                  <a:pos x="20" y="181"/>
                </a:cxn>
                <a:cxn ang="0">
                  <a:pos x="27" y="186"/>
                </a:cxn>
                <a:cxn ang="0">
                  <a:pos x="34" y="188"/>
                </a:cxn>
                <a:cxn ang="0">
                  <a:pos x="42" y="190"/>
                </a:cxn>
                <a:cxn ang="0">
                  <a:pos x="63" y="190"/>
                </a:cxn>
                <a:cxn ang="0">
                  <a:pos x="63" y="146"/>
                </a:cxn>
                <a:cxn ang="0">
                  <a:pos x="63" y="127"/>
                </a:cxn>
                <a:cxn ang="0">
                  <a:pos x="274" y="127"/>
                </a:cxn>
                <a:cxn ang="0">
                  <a:pos x="274" y="146"/>
                </a:cxn>
                <a:cxn ang="0">
                  <a:pos x="274" y="190"/>
                </a:cxn>
                <a:cxn ang="0">
                  <a:pos x="295" y="190"/>
                </a:cxn>
                <a:cxn ang="0">
                  <a:pos x="295" y="190"/>
                </a:cxn>
                <a:cxn ang="0">
                  <a:pos x="303" y="188"/>
                </a:cxn>
                <a:cxn ang="0">
                  <a:pos x="310" y="186"/>
                </a:cxn>
                <a:cxn ang="0">
                  <a:pos x="317" y="181"/>
                </a:cxn>
                <a:cxn ang="0">
                  <a:pos x="324" y="175"/>
                </a:cxn>
                <a:cxn ang="0">
                  <a:pos x="330" y="170"/>
                </a:cxn>
                <a:cxn ang="0">
                  <a:pos x="334" y="163"/>
                </a:cxn>
                <a:cxn ang="0">
                  <a:pos x="337" y="156"/>
                </a:cxn>
                <a:cxn ang="0">
                  <a:pos x="337" y="146"/>
                </a:cxn>
                <a:cxn ang="0">
                  <a:pos x="337" y="41"/>
                </a:cxn>
                <a:cxn ang="0">
                  <a:pos x="337" y="41"/>
                </a:cxn>
                <a:cxn ang="0">
                  <a:pos x="337" y="34"/>
                </a:cxn>
                <a:cxn ang="0">
                  <a:pos x="334" y="27"/>
                </a:cxn>
                <a:cxn ang="0">
                  <a:pos x="330" y="20"/>
                </a:cxn>
                <a:cxn ang="0">
                  <a:pos x="324" y="12"/>
                </a:cxn>
                <a:cxn ang="0">
                  <a:pos x="317" y="7"/>
                </a:cxn>
                <a:cxn ang="0">
                  <a:pos x="310" y="3"/>
                </a:cxn>
                <a:cxn ang="0">
                  <a:pos x="303" y="1"/>
                </a:cxn>
                <a:cxn ang="0">
                  <a:pos x="295" y="0"/>
                </a:cxn>
                <a:cxn ang="0">
                  <a:pos x="295" y="0"/>
                </a:cxn>
              </a:cxnLst>
              <a:rect l="0" t="0" r="r" b="b"/>
              <a:pathLst>
                <a:path w="337" h="190">
                  <a:moveTo>
                    <a:pt x="295" y="0"/>
                  </a:moveTo>
                  <a:lnTo>
                    <a:pt x="274" y="0"/>
                  </a:lnTo>
                  <a:lnTo>
                    <a:pt x="274" y="41"/>
                  </a:lnTo>
                  <a:lnTo>
                    <a:pt x="274" y="63"/>
                  </a:lnTo>
                  <a:lnTo>
                    <a:pt x="63" y="63"/>
                  </a:lnTo>
                  <a:lnTo>
                    <a:pt x="63" y="41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2"/>
                  </a:lnTo>
                  <a:lnTo>
                    <a:pt x="7" y="20"/>
                  </a:lnTo>
                  <a:lnTo>
                    <a:pt x="4" y="27"/>
                  </a:lnTo>
                  <a:lnTo>
                    <a:pt x="2" y="34"/>
                  </a:lnTo>
                  <a:lnTo>
                    <a:pt x="0" y="41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4" y="163"/>
                  </a:lnTo>
                  <a:lnTo>
                    <a:pt x="7" y="170"/>
                  </a:lnTo>
                  <a:lnTo>
                    <a:pt x="13" y="175"/>
                  </a:lnTo>
                  <a:lnTo>
                    <a:pt x="20" y="181"/>
                  </a:lnTo>
                  <a:lnTo>
                    <a:pt x="27" y="186"/>
                  </a:lnTo>
                  <a:lnTo>
                    <a:pt x="34" y="188"/>
                  </a:lnTo>
                  <a:lnTo>
                    <a:pt x="42" y="190"/>
                  </a:lnTo>
                  <a:lnTo>
                    <a:pt x="63" y="190"/>
                  </a:lnTo>
                  <a:lnTo>
                    <a:pt x="63" y="146"/>
                  </a:lnTo>
                  <a:lnTo>
                    <a:pt x="63" y="127"/>
                  </a:lnTo>
                  <a:lnTo>
                    <a:pt x="274" y="127"/>
                  </a:lnTo>
                  <a:lnTo>
                    <a:pt x="274" y="146"/>
                  </a:lnTo>
                  <a:lnTo>
                    <a:pt x="274" y="190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303" y="188"/>
                  </a:lnTo>
                  <a:lnTo>
                    <a:pt x="310" y="186"/>
                  </a:lnTo>
                  <a:lnTo>
                    <a:pt x="317" y="181"/>
                  </a:lnTo>
                  <a:lnTo>
                    <a:pt x="324" y="175"/>
                  </a:lnTo>
                  <a:lnTo>
                    <a:pt x="330" y="170"/>
                  </a:lnTo>
                  <a:lnTo>
                    <a:pt x="334" y="163"/>
                  </a:lnTo>
                  <a:lnTo>
                    <a:pt x="337" y="156"/>
                  </a:lnTo>
                  <a:lnTo>
                    <a:pt x="337" y="146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7" y="34"/>
                  </a:lnTo>
                  <a:lnTo>
                    <a:pt x="334" y="27"/>
                  </a:lnTo>
                  <a:lnTo>
                    <a:pt x="330" y="20"/>
                  </a:lnTo>
                  <a:lnTo>
                    <a:pt x="324" y="12"/>
                  </a:lnTo>
                  <a:lnTo>
                    <a:pt x="317" y="7"/>
                  </a:lnTo>
                  <a:lnTo>
                    <a:pt x="310" y="3"/>
                  </a:lnTo>
                  <a:lnTo>
                    <a:pt x="303" y="1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25" name="Group 79"/>
          <p:cNvGrpSpPr/>
          <p:nvPr/>
        </p:nvGrpSpPr>
        <p:grpSpPr>
          <a:xfrm>
            <a:off x="1441893" y="3438972"/>
            <a:ext cx="369536" cy="492715"/>
            <a:chOff x="1092301" y="2278682"/>
            <a:chExt cx="255389" cy="340519"/>
          </a:xfrm>
          <a:solidFill>
            <a:srgbClr val="002B41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1092301" y="2278682"/>
              <a:ext cx="255389" cy="340518"/>
            </a:xfrm>
            <a:custGeom>
              <a:avLst/>
              <a:gdLst/>
              <a:ahLst/>
              <a:cxnLst>
                <a:cxn ang="0">
                  <a:pos x="31" y="42"/>
                </a:cxn>
                <a:cxn ang="0">
                  <a:pos x="26" y="42"/>
                </a:cxn>
                <a:cxn ang="0">
                  <a:pos x="15" y="47"/>
                </a:cxn>
                <a:cxn ang="0">
                  <a:pos x="6" y="54"/>
                </a:cxn>
                <a:cxn ang="0">
                  <a:pos x="2" y="65"/>
                </a:cxn>
                <a:cxn ang="0">
                  <a:pos x="0" y="82"/>
                </a:cxn>
                <a:cxn ang="0">
                  <a:pos x="247" y="73"/>
                </a:cxn>
                <a:cxn ang="0">
                  <a:pos x="245" y="65"/>
                </a:cxn>
                <a:cxn ang="0">
                  <a:pos x="241" y="54"/>
                </a:cxn>
                <a:cxn ang="0">
                  <a:pos x="232" y="47"/>
                </a:cxn>
                <a:cxn ang="0">
                  <a:pos x="221" y="42"/>
                </a:cxn>
                <a:cxn ang="0">
                  <a:pos x="216" y="42"/>
                </a:cxn>
                <a:cxn ang="0">
                  <a:pos x="167" y="53"/>
                </a:cxn>
                <a:cxn ang="0">
                  <a:pos x="86" y="22"/>
                </a:cxn>
                <a:cxn ang="0">
                  <a:pos x="163" y="0"/>
                </a:cxn>
                <a:cxn ang="0">
                  <a:pos x="82" y="0"/>
                </a:cxn>
                <a:cxn ang="0">
                  <a:pos x="71" y="6"/>
                </a:cxn>
                <a:cxn ang="0">
                  <a:pos x="66" y="16"/>
                </a:cxn>
                <a:cxn ang="0">
                  <a:pos x="58" y="58"/>
                </a:cxn>
                <a:cxn ang="0">
                  <a:pos x="62" y="69"/>
                </a:cxn>
                <a:cxn ang="0">
                  <a:pos x="73" y="74"/>
                </a:cxn>
                <a:cxn ang="0">
                  <a:pos x="174" y="74"/>
                </a:cxn>
                <a:cxn ang="0">
                  <a:pos x="185" y="69"/>
                </a:cxn>
                <a:cxn ang="0">
                  <a:pos x="187" y="58"/>
                </a:cxn>
                <a:cxn ang="0">
                  <a:pos x="182" y="16"/>
                </a:cxn>
                <a:cxn ang="0">
                  <a:pos x="176" y="6"/>
                </a:cxn>
                <a:cxn ang="0">
                  <a:pos x="163" y="0"/>
                </a:cxn>
                <a:cxn ang="0">
                  <a:pos x="220" y="103"/>
                </a:cxn>
                <a:cxn ang="0">
                  <a:pos x="26" y="103"/>
                </a:cxn>
                <a:cxn ang="0">
                  <a:pos x="13" y="109"/>
                </a:cxn>
                <a:cxn ang="0">
                  <a:pos x="8" y="123"/>
                </a:cxn>
                <a:cxn ang="0">
                  <a:pos x="24" y="306"/>
                </a:cxn>
                <a:cxn ang="0">
                  <a:pos x="31" y="321"/>
                </a:cxn>
                <a:cxn ang="0">
                  <a:pos x="47" y="328"/>
                </a:cxn>
                <a:cxn ang="0">
                  <a:pos x="200" y="328"/>
                </a:cxn>
                <a:cxn ang="0">
                  <a:pos x="214" y="321"/>
                </a:cxn>
                <a:cxn ang="0">
                  <a:pos x="221" y="306"/>
                </a:cxn>
                <a:cxn ang="0">
                  <a:pos x="240" y="123"/>
                </a:cxn>
                <a:cxn ang="0">
                  <a:pos x="234" y="109"/>
                </a:cxn>
                <a:cxn ang="0">
                  <a:pos x="220" y="103"/>
                </a:cxn>
                <a:cxn ang="0">
                  <a:pos x="82" y="287"/>
                </a:cxn>
                <a:cxn ang="0">
                  <a:pos x="42" y="143"/>
                </a:cxn>
                <a:cxn ang="0">
                  <a:pos x="82" y="287"/>
                </a:cxn>
                <a:cxn ang="0">
                  <a:pos x="104" y="287"/>
                </a:cxn>
                <a:cxn ang="0">
                  <a:pos x="144" y="143"/>
                </a:cxn>
                <a:cxn ang="0">
                  <a:pos x="194" y="287"/>
                </a:cxn>
                <a:cxn ang="0">
                  <a:pos x="163" y="143"/>
                </a:cxn>
                <a:cxn ang="0">
                  <a:pos x="194" y="287"/>
                </a:cxn>
              </a:cxnLst>
              <a:rect l="0" t="0" r="r" b="b"/>
              <a:pathLst>
                <a:path w="247" h="328">
                  <a:moveTo>
                    <a:pt x="216" y="42"/>
                  </a:moveTo>
                  <a:lnTo>
                    <a:pt x="31" y="42"/>
                  </a:lnTo>
                  <a:lnTo>
                    <a:pt x="31" y="42"/>
                  </a:lnTo>
                  <a:lnTo>
                    <a:pt x="26" y="42"/>
                  </a:lnTo>
                  <a:lnTo>
                    <a:pt x="20" y="44"/>
                  </a:lnTo>
                  <a:lnTo>
                    <a:pt x="15" y="47"/>
                  </a:lnTo>
                  <a:lnTo>
                    <a:pt x="9" y="51"/>
                  </a:lnTo>
                  <a:lnTo>
                    <a:pt x="6" y="54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2"/>
                  </a:lnTo>
                  <a:lnTo>
                    <a:pt x="247" y="82"/>
                  </a:lnTo>
                  <a:lnTo>
                    <a:pt x="247" y="73"/>
                  </a:lnTo>
                  <a:lnTo>
                    <a:pt x="247" y="73"/>
                  </a:lnTo>
                  <a:lnTo>
                    <a:pt x="245" y="65"/>
                  </a:lnTo>
                  <a:lnTo>
                    <a:pt x="243" y="60"/>
                  </a:lnTo>
                  <a:lnTo>
                    <a:pt x="241" y="54"/>
                  </a:lnTo>
                  <a:lnTo>
                    <a:pt x="238" y="51"/>
                  </a:lnTo>
                  <a:lnTo>
                    <a:pt x="232" y="47"/>
                  </a:lnTo>
                  <a:lnTo>
                    <a:pt x="227" y="44"/>
                  </a:lnTo>
                  <a:lnTo>
                    <a:pt x="221" y="42"/>
                  </a:lnTo>
                  <a:lnTo>
                    <a:pt x="216" y="42"/>
                  </a:lnTo>
                  <a:lnTo>
                    <a:pt x="216" y="42"/>
                  </a:lnTo>
                  <a:close/>
                  <a:moveTo>
                    <a:pt x="162" y="22"/>
                  </a:moveTo>
                  <a:lnTo>
                    <a:pt x="167" y="53"/>
                  </a:lnTo>
                  <a:lnTo>
                    <a:pt x="80" y="53"/>
                  </a:lnTo>
                  <a:lnTo>
                    <a:pt x="86" y="22"/>
                  </a:lnTo>
                  <a:lnTo>
                    <a:pt x="162" y="22"/>
                  </a:lnTo>
                  <a:close/>
                  <a:moveTo>
                    <a:pt x="163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6"/>
                  </a:lnTo>
                  <a:lnTo>
                    <a:pt x="67" y="9"/>
                  </a:lnTo>
                  <a:lnTo>
                    <a:pt x="66" y="16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0" y="65"/>
                  </a:lnTo>
                  <a:lnTo>
                    <a:pt x="62" y="69"/>
                  </a:lnTo>
                  <a:lnTo>
                    <a:pt x="67" y="73"/>
                  </a:lnTo>
                  <a:lnTo>
                    <a:pt x="73" y="74"/>
                  </a:lnTo>
                  <a:lnTo>
                    <a:pt x="174" y="74"/>
                  </a:lnTo>
                  <a:lnTo>
                    <a:pt x="174" y="74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7" y="65"/>
                  </a:lnTo>
                  <a:lnTo>
                    <a:pt x="187" y="58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0" y="9"/>
                  </a:lnTo>
                  <a:lnTo>
                    <a:pt x="176" y="6"/>
                  </a:lnTo>
                  <a:lnTo>
                    <a:pt x="171" y="2"/>
                  </a:lnTo>
                  <a:lnTo>
                    <a:pt x="163" y="0"/>
                  </a:lnTo>
                  <a:lnTo>
                    <a:pt x="163" y="0"/>
                  </a:lnTo>
                  <a:close/>
                  <a:moveTo>
                    <a:pt x="220" y="103"/>
                  </a:moveTo>
                  <a:lnTo>
                    <a:pt x="26" y="103"/>
                  </a:lnTo>
                  <a:lnTo>
                    <a:pt x="26" y="103"/>
                  </a:lnTo>
                  <a:lnTo>
                    <a:pt x="18" y="105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8" y="123"/>
                  </a:lnTo>
                  <a:lnTo>
                    <a:pt x="24" y="306"/>
                  </a:lnTo>
                  <a:lnTo>
                    <a:pt x="24" y="306"/>
                  </a:lnTo>
                  <a:lnTo>
                    <a:pt x="28" y="316"/>
                  </a:lnTo>
                  <a:lnTo>
                    <a:pt x="31" y="321"/>
                  </a:lnTo>
                  <a:lnTo>
                    <a:pt x="38" y="326"/>
                  </a:lnTo>
                  <a:lnTo>
                    <a:pt x="47" y="328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209" y="326"/>
                  </a:lnTo>
                  <a:lnTo>
                    <a:pt x="214" y="321"/>
                  </a:lnTo>
                  <a:lnTo>
                    <a:pt x="220" y="316"/>
                  </a:lnTo>
                  <a:lnTo>
                    <a:pt x="221" y="306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38" y="116"/>
                  </a:lnTo>
                  <a:lnTo>
                    <a:pt x="234" y="109"/>
                  </a:lnTo>
                  <a:lnTo>
                    <a:pt x="229" y="105"/>
                  </a:lnTo>
                  <a:lnTo>
                    <a:pt x="220" y="103"/>
                  </a:lnTo>
                  <a:lnTo>
                    <a:pt x="220" y="103"/>
                  </a:lnTo>
                  <a:close/>
                  <a:moveTo>
                    <a:pt x="82" y="287"/>
                  </a:moveTo>
                  <a:lnTo>
                    <a:pt x="51" y="287"/>
                  </a:lnTo>
                  <a:lnTo>
                    <a:pt x="42" y="143"/>
                  </a:lnTo>
                  <a:lnTo>
                    <a:pt x="82" y="143"/>
                  </a:lnTo>
                  <a:lnTo>
                    <a:pt x="82" y="287"/>
                  </a:lnTo>
                  <a:close/>
                  <a:moveTo>
                    <a:pt x="144" y="287"/>
                  </a:moveTo>
                  <a:lnTo>
                    <a:pt x="104" y="287"/>
                  </a:lnTo>
                  <a:lnTo>
                    <a:pt x="104" y="143"/>
                  </a:lnTo>
                  <a:lnTo>
                    <a:pt x="144" y="143"/>
                  </a:lnTo>
                  <a:lnTo>
                    <a:pt x="144" y="287"/>
                  </a:lnTo>
                  <a:close/>
                  <a:moveTo>
                    <a:pt x="194" y="287"/>
                  </a:moveTo>
                  <a:lnTo>
                    <a:pt x="163" y="287"/>
                  </a:lnTo>
                  <a:lnTo>
                    <a:pt x="163" y="143"/>
                  </a:lnTo>
                  <a:lnTo>
                    <a:pt x="205" y="143"/>
                  </a:lnTo>
                  <a:lnTo>
                    <a:pt x="194" y="2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1092301" y="2320208"/>
              <a:ext cx="255389" cy="4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5" y="5"/>
                </a:cxn>
                <a:cxn ang="0">
                  <a:pos x="9" y="9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3"/>
                </a:cxn>
                <a:cxn ang="0">
                  <a:pos x="0" y="31"/>
                </a:cxn>
                <a:cxn ang="0">
                  <a:pos x="0" y="40"/>
                </a:cxn>
                <a:cxn ang="0">
                  <a:pos x="247" y="40"/>
                </a:cxn>
                <a:cxn ang="0">
                  <a:pos x="247" y="31"/>
                </a:cxn>
                <a:cxn ang="0">
                  <a:pos x="247" y="31"/>
                </a:cxn>
                <a:cxn ang="0">
                  <a:pos x="245" y="23"/>
                </a:cxn>
                <a:cxn ang="0">
                  <a:pos x="243" y="18"/>
                </a:cxn>
                <a:cxn ang="0">
                  <a:pos x="241" y="12"/>
                </a:cxn>
                <a:cxn ang="0">
                  <a:pos x="238" y="9"/>
                </a:cxn>
                <a:cxn ang="0">
                  <a:pos x="232" y="5"/>
                </a:cxn>
                <a:cxn ang="0">
                  <a:pos x="227" y="2"/>
                </a:cxn>
                <a:cxn ang="0">
                  <a:pos x="221" y="0"/>
                </a:cxn>
                <a:cxn ang="0">
                  <a:pos x="216" y="0"/>
                </a:cxn>
                <a:cxn ang="0">
                  <a:pos x="216" y="0"/>
                </a:cxn>
              </a:cxnLst>
              <a:rect l="0" t="0" r="r" b="b"/>
              <a:pathLst>
                <a:path w="247" h="40">
                  <a:moveTo>
                    <a:pt x="216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247" y="40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245" y="23"/>
                  </a:lnTo>
                  <a:lnTo>
                    <a:pt x="243" y="18"/>
                  </a:lnTo>
                  <a:lnTo>
                    <a:pt x="241" y="12"/>
                  </a:lnTo>
                  <a:lnTo>
                    <a:pt x="238" y="9"/>
                  </a:lnTo>
                  <a:lnTo>
                    <a:pt x="232" y="5"/>
                  </a:lnTo>
                  <a:lnTo>
                    <a:pt x="227" y="2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8" name="Freeform 43"/>
            <p:cNvSpPr/>
            <p:nvPr/>
          </p:nvSpPr>
          <p:spPr bwMode="auto">
            <a:xfrm>
              <a:off x="1175355" y="2299445"/>
              <a:ext cx="89283" cy="332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7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82" y="0"/>
                </a:cxn>
              </a:cxnLst>
              <a:rect l="0" t="0" r="r" b="b"/>
              <a:pathLst>
                <a:path w="87" h="31">
                  <a:moveTo>
                    <a:pt x="82" y="0"/>
                  </a:moveTo>
                  <a:lnTo>
                    <a:pt x="87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8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29" name="Freeform 44"/>
            <p:cNvSpPr/>
            <p:nvPr/>
          </p:nvSpPr>
          <p:spPr bwMode="auto">
            <a:xfrm>
              <a:off x="1152514" y="2278682"/>
              <a:ext cx="132885" cy="7682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8" y="16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5"/>
                </a:cxn>
                <a:cxn ang="0">
                  <a:pos x="4" y="69"/>
                </a:cxn>
                <a:cxn ang="0">
                  <a:pos x="9" y="73"/>
                </a:cxn>
                <a:cxn ang="0">
                  <a:pos x="15" y="74"/>
                </a:cxn>
                <a:cxn ang="0">
                  <a:pos x="116" y="74"/>
                </a:cxn>
                <a:cxn ang="0">
                  <a:pos x="116" y="74"/>
                </a:cxn>
                <a:cxn ang="0">
                  <a:pos x="122" y="73"/>
                </a:cxn>
                <a:cxn ang="0">
                  <a:pos x="127" y="69"/>
                </a:cxn>
                <a:cxn ang="0">
                  <a:pos x="129" y="65"/>
                </a:cxn>
                <a:cxn ang="0">
                  <a:pos x="129" y="58"/>
                </a:cxn>
                <a:cxn ang="0">
                  <a:pos x="124" y="16"/>
                </a:cxn>
                <a:cxn ang="0">
                  <a:pos x="124" y="16"/>
                </a:cxn>
                <a:cxn ang="0">
                  <a:pos x="122" y="9"/>
                </a:cxn>
                <a:cxn ang="0">
                  <a:pos x="118" y="6"/>
                </a:cxn>
                <a:cxn ang="0">
                  <a:pos x="113" y="2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29" h="74">
                  <a:moveTo>
                    <a:pt x="105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8" y="1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69"/>
                  </a:lnTo>
                  <a:lnTo>
                    <a:pt x="9" y="73"/>
                  </a:lnTo>
                  <a:lnTo>
                    <a:pt x="15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2" y="73"/>
                  </a:lnTo>
                  <a:lnTo>
                    <a:pt x="127" y="69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9"/>
                  </a:lnTo>
                  <a:lnTo>
                    <a:pt x="118" y="6"/>
                  </a:lnTo>
                  <a:lnTo>
                    <a:pt x="113" y="2"/>
                  </a:lnTo>
                  <a:lnTo>
                    <a:pt x="105" y="0"/>
                  </a:lnTo>
                  <a:lnTo>
                    <a:pt x="105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0" name="Freeform 45"/>
            <p:cNvSpPr/>
            <p:nvPr/>
          </p:nvSpPr>
          <p:spPr bwMode="auto">
            <a:xfrm>
              <a:off x="1098530" y="2384575"/>
              <a:ext cx="240854" cy="23462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0" y="2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6" y="203"/>
                </a:cxn>
                <a:cxn ang="0">
                  <a:pos x="16" y="203"/>
                </a:cxn>
                <a:cxn ang="0">
                  <a:pos x="20" y="213"/>
                </a:cxn>
                <a:cxn ang="0">
                  <a:pos x="23" y="218"/>
                </a:cxn>
                <a:cxn ang="0">
                  <a:pos x="30" y="223"/>
                </a:cxn>
                <a:cxn ang="0">
                  <a:pos x="39" y="225"/>
                </a:cxn>
                <a:cxn ang="0">
                  <a:pos x="192" y="225"/>
                </a:cxn>
                <a:cxn ang="0">
                  <a:pos x="192" y="225"/>
                </a:cxn>
                <a:cxn ang="0">
                  <a:pos x="201" y="223"/>
                </a:cxn>
                <a:cxn ang="0">
                  <a:pos x="206" y="218"/>
                </a:cxn>
                <a:cxn ang="0">
                  <a:pos x="212" y="213"/>
                </a:cxn>
                <a:cxn ang="0">
                  <a:pos x="213" y="203"/>
                </a:cxn>
                <a:cxn ang="0">
                  <a:pos x="232" y="20"/>
                </a:cxn>
                <a:cxn ang="0">
                  <a:pos x="232" y="20"/>
                </a:cxn>
                <a:cxn ang="0">
                  <a:pos x="230" y="13"/>
                </a:cxn>
                <a:cxn ang="0">
                  <a:pos x="226" y="6"/>
                </a:cxn>
                <a:cxn ang="0">
                  <a:pos x="221" y="2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32" h="225">
                  <a:moveTo>
                    <a:pt x="212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20" y="213"/>
                  </a:lnTo>
                  <a:lnTo>
                    <a:pt x="23" y="218"/>
                  </a:lnTo>
                  <a:lnTo>
                    <a:pt x="30" y="223"/>
                  </a:lnTo>
                  <a:lnTo>
                    <a:pt x="39" y="225"/>
                  </a:lnTo>
                  <a:lnTo>
                    <a:pt x="192" y="225"/>
                  </a:lnTo>
                  <a:lnTo>
                    <a:pt x="192" y="225"/>
                  </a:lnTo>
                  <a:lnTo>
                    <a:pt x="201" y="223"/>
                  </a:lnTo>
                  <a:lnTo>
                    <a:pt x="206" y="218"/>
                  </a:lnTo>
                  <a:lnTo>
                    <a:pt x="212" y="213"/>
                  </a:lnTo>
                  <a:lnTo>
                    <a:pt x="213" y="203"/>
                  </a:lnTo>
                  <a:lnTo>
                    <a:pt x="232" y="20"/>
                  </a:lnTo>
                  <a:lnTo>
                    <a:pt x="232" y="20"/>
                  </a:lnTo>
                  <a:lnTo>
                    <a:pt x="230" y="13"/>
                  </a:lnTo>
                  <a:lnTo>
                    <a:pt x="226" y="6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1" name="Freeform 46"/>
            <p:cNvSpPr/>
            <p:nvPr/>
          </p:nvSpPr>
          <p:spPr bwMode="auto">
            <a:xfrm>
              <a:off x="1135904" y="2426102"/>
              <a:ext cx="39451" cy="149496"/>
            </a:xfrm>
            <a:custGeom>
              <a:avLst/>
              <a:gdLst/>
              <a:ahLst/>
              <a:cxnLst>
                <a:cxn ang="0">
                  <a:pos x="40" y="144"/>
                </a:cxn>
                <a:cxn ang="0">
                  <a:pos x="9" y="144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144"/>
                </a:cxn>
              </a:cxnLst>
              <a:rect l="0" t="0" r="r" b="b"/>
              <a:pathLst>
                <a:path w="40" h="144">
                  <a:moveTo>
                    <a:pt x="40" y="144"/>
                  </a:moveTo>
                  <a:lnTo>
                    <a:pt x="9" y="14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1198194" y="2426102"/>
              <a:ext cx="41527" cy="14949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3" name="Freeform 48"/>
            <p:cNvSpPr/>
            <p:nvPr/>
          </p:nvSpPr>
          <p:spPr bwMode="auto">
            <a:xfrm>
              <a:off x="1260483" y="2426102"/>
              <a:ext cx="43604" cy="149496"/>
            </a:xfrm>
            <a:custGeom>
              <a:avLst/>
              <a:gdLst/>
              <a:ahLst/>
              <a:cxnLst>
                <a:cxn ang="0">
                  <a:pos x="31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42" y="0"/>
                </a:cxn>
                <a:cxn ang="0">
                  <a:pos x="31" y="144"/>
                </a:cxn>
              </a:cxnLst>
              <a:rect l="0" t="0" r="r" b="b"/>
              <a:pathLst>
                <a:path w="42" h="144">
                  <a:moveTo>
                    <a:pt x="31" y="144"/>
                  </a:moveTo>
                  <a:lnTo>
                    <a:pt x="0" y="1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31" y="14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34" name="Group 80"/>
          <p:cNvGrpSpPr/>
          <p:nvPr/>
        </p:nvGrpSpPr>
        <p:grpSpPr>
          <a:xfrm>
            <a:off x="3836536" y="3517202"/>
            <a:ext cx="465675" cy="333485"/>
            <a:chOff x="2566497" y="2332666"/>
            <a:chExt cx="321832" cy="230473"/>
          </a:xfrm>
          <a:solidFill>
            <a:srgbClr val="002B41"/>
          </a:solidFill>
        </p:grpSpPr>
        <p:sp>
          <p:nvSpPr>
            <p:cNvPr id="35" name="Freeform 49"/>
            <p:cNvSpPr/>
            <p:nvPr/>
          </p:nvSpPr>
          <p:spPr bwMode="auto">
            <a:xfrm>
              <a:off x="2566497" y="2332666"/>
              <a:ext cx="180641" cy="23047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55" y="1"/>
                </a:cxn>
                <a:cxn ang="0">
                  <a:pos x="151" y="5"/>
                </a:cxn>
                <a:cxn ang="0">
                  <a:pos x="75" y="52"/>
                </a:cxn>
                <a:cxn ang="0">
                  <a:pos x="15" y="52"/>
                </a:cxn>
                <a:cxn ang="0">
                  <a:pos x="15" y="52"/>
                </a:cxn>
                <a:cxn ang="0">
                  <a:pos x="10" y="54"/>
                </a:cxn>
                <a:cxn ang="0">
                  <a:pos x="4" y="58"/>
                </a:cxn>
                <a:cxn ang="0">
                  <a:pos x="4" y="58"/>
                </a:cxn>
                <a:cxn ang="0">
                  <a:pos x="2" y="61"/>
                </a:cxn>
                <a:cxn ang="0">
                  <a:pos x="0" y="6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2" y="161"/>
                </a:cxn>
                <a:cxn ang="0">
                  <a:pos x="4" y="165"/>
                </a:cxn>
                <a:cxn ang="0">
                  <a:pos x="4" y="165"/>
                </a:cxn>
                <a:cxn ang="0">
                  <a:pos x="10" y="168"/>
                </a:cxn>
                <a:cxn ang="0">
                  <a:pos x="15" y="170"/>
                </a:cxn>
                <a:cxn ang="0">
                  <a:pos x="75" y="170"/>
                </a:cxn>
                <a:cxn ang="0">
                  <a:pos x="151" y="217"/>
                </a:cxn>
                <a:cxn ang="0">
                  <a:pos x="151" y="217"/>
                </a:cxn>
                <a:cxn ang="0">
                  <a:pos x="155" y="221"/>
                </a:cxn>
                <a:cxn ang="0">
                  <a:pos x="160" y="223"/>
                </a:cxn>
                <a:cxn ang="0">
                  <a:pos x="160" y="223"/>
                </a:cxn>
                <a:cxn ang="0">
                  <a:pos x="165" y="221"/>
                </a:cxn>
                <a:cxn ang="0">
                  <a:pos x="171" y="217"/>
                </a:cxn>
                <a:cxn ang="0">
                  <a:pos x="171" y="217"/>
                </a:cxn>
                <a:cxn ang="0">
                  <a:pos x="174" y="214"/>
                </a:cxn>
                <a:cxn ang="0">
                  <a:pos x="174" y="208"/>
                </a:cxn>
                <a:cxn ang="0">
                  <a:pos x="174" y="14"/>
                </a:cxn>
                <a:cxn ang="0">
                  <a:pos x="174" y="14"/>
                </a:cxn>
                <a:cxn ang="0">
                  <a:pos x="174" y="9"/>
                </a:cxn>
                <a:cxn ang="0">
                  <a:pos x="171" y="5"/>
                </a:cxn>
                <a:cxn ang="0">
                  <a:pos x="171" y="5"/>
                </a:cxn>
                <a:cxn ang="0">
                  <a:pos x="165" y="1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174" h="223">
                  <a:moveTo>
                    <a:pt x="160" y="0"/>
                  </a:moveTo>
                  <a:lnTo>
                    <a:pt x="160" y="0"/>
                  </a:lnTo>
                  <a:lnTo>
                    <a:pt x="155" y="1"/>
                  </a:lnTo>
                  <a:lnTo>
                    <a:pt x="151" y="5"/>
                  </a:lnTo>
                  <a:lnTo>
                    <a:pt x="7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0" y="54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10" y="168"/>
                  </a:lnTo>
                  <a:lnTo>
                    <a:pt x="15" y="170"/>
                  </a:lnTo>
                  <a:lnTo>
                    <a:pt x="75" y="170"/>
                  </a:lnTo>
                  <a:lnTo>
                    <a:pt x="151" y="217"/>
                  </a:lnTo>
                  <a:lnTo>
                    <a:pt x="151" y="217"/>
                  </a:lnTo>
                  <a:lnTo>
                    <a:pt x="155" y="221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65" y="221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74" y="214"/>
                  </a:lnTo>
                  <a:lnTo>
                    <a:pt x="174" y="208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9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65" y="1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2769977" y="2390804"/>
              <a:ext cx="58137" cy="114199"/>
            </a:xfrm>
            <a:custGeom>
              <a:avLst/>
              <a:gdLst/>
              <a:ahLst/>
              <a:cxnLst>
                <a:cxn ang="0">
                  <a:pos x="46" y="87"/>
                </a:cxn>
                <a:cxn ang="0">
                  <a:pos x="53" y="72"/>
                </a:cxn>
                <a:cxn ang="0">
                  <a:pos x="56" y="56"/>
                </a:cxn>
                <a:cxn ang="0">
                  <a:pos x="55" y="47"/>
                </a:cxn>
                <a:cxn ang="0">
                  <a:pos x="51" y="31"/>
                </a:cxn>
                <a:cxn ang="0">
                  <a:pos x="46" y="23"/>
                </a:cxn>
                <a:cxn ang="0">
                  <a:pos x="35" y="11"/>
                </a:cxn>
                <a:cxn ang="0">
                  <a:pos x="20" y="2"/>
                </a:cxn>
                <a:cxn ang="0">
                  <a:pos x="15" y="0"/>
                </a:cxn>
                <a:cxn ang="0">
                  <a:pos x="9" y="2"/>
                </a:cxn>
                <a:cxn ang="0">
                  <a:pos x="4" y="5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3"/>
                </a:cxn>
                <a:cxn ang="0">
                  <a:pos x="9" y="29"/>
                </a:cxn>
                <a:cxn ang="0">
                  <a:pos x="17" y="34"/>
                </a:cxn>
                <a:cxn ang="0">
                  <a:pos x="24" y="42"/>
                </a:cxn>
                <a:cxn ang="0">
                  <a:pos x="26" y="49"/>
                </a:cxn>
                <a:cxn ang="0">
                  <a:pos x="27" y="56"/>
                </a:cxn>
                <a:cxn ang="0">
                  <a:pos x="24" y="69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9" y="81"/>
                </a:cxn>
                <a:cxn ang="0">
                  <a:pos x="2" y="87"/>
                </a:cxn>
                <a:cxn ang="0">
                  <a:pos x="0" y="96"/>
                </a:cxn>
                <a:cxn ang="0">
                  <a:pos x="2" y="101"/>
                </a:cxn>
                <a:cxn ang="0">
                  <a:pos x="4" y="105"/>
                </a:cxn>
                <a:cxn ang="0">
                  <a:pos x="15" y="110"/>
                </a:cxn>
                <a:cxn ang="0">
                  <a:pos x="20" y="109"/>
                </a:cxn>
                <a:cxn ang="0">
                  <a:pos x="27" y="105"/>
                </a:cxn>
                <a:cxn ang="0">
                  <a:pos x="40" y="94"/>
                </a:cxn>
                <a:cxn ang="0">
                  <a:pos x="46" y="87"/>
                </a:cxn>
              </a:cxnLst>
              <a:rect l="0" t="0" r="r" b="b"/>
              <a:pathLst>
                <a:path w="56" h="110">
                  <a:moveTo>
                    <a:pt x="46" y="87"/>
                  </a:moveTo>
                  <a:lnTo>
                    <a:pt x="46" y="87"/>
                  </a:lnTo>
                  <a:lnTo>
                    <a:pt x="51" y="80"/>
                  </a:lnTo>
                  <a:lnTo>
                    <a:pt x="53" y="72"/>
                  </a:lnTo>
                  <a:lnTo>
                    <a:pt x="55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47"/>
                  </a:lnTo>
                  <a:lnTo>
                    <a:pt x="53" y="38"/>
                  </a:lnTo>
                  <a:lnTo>
                    <a:pt x="51" y="31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0" y="16"/>
                  </a:lnTo>
                  <a:lnTo>
                    <a:pt x="35" y="11"/>
                  </a:lnTo>
                  <a:lnTo>
                    <a:pt x="27" y="5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9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62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4" y="105"/>
                  </a:lnTo>
                  <a:lnTo>
                    <a:pt x="4" y="105"/>
                  </a:lnTo>
                  <a:lnTo>
                    <a:pt x="9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7" y="105"/>
                  </a:lnTo>
                  <a:lnTo>
                    <a:pt x="35" y="100"/>
                  </a:lnTo>
                  <a:lnTo>
                    <a:pt x="40" y="94"/>
                  </a:lnTo>
                  <a:lnTo>
                    <a:pt x="46" y="87"/>
                  </a:lnTo>
                  <a:lnTo>
                    <a:pt x="46" y="8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2794893" y="2336819"/>
              <a:ext cx="93436" cy="22424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14" y="0"/>
                </a:cxn>
                <a:cxn ang="0">
                  <a:pos x="3" y="4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2" y="22"/>
                </a:cxn>
                <a:cxn ang="0">
                  <a:pos x="7" y="27"/>
                </a:cxn>
                <a:cxn ang="0">
                  <a:pos x="25" y="38"/>
                </a:cxn>
                <a:cxn ang="0">
                  <a:pos x="32" y="44"/>
                </a:cxn>
                <a:cxn ang="0">
                  <a:pos x="47" y="60"/>
                </a:cxn>
                <a:cxn ang="0">
                  <a:pos x="51" y="69"/>
                </a:cxn>
                <a:cxn ang="0">
                  <a:pos x="58" y="87"/>
                </a:cxn>
                <a:cxn ang="0">
                  <a:pos x="61" y="109"/>
                </a:cxn>
                <a:cxn ang="0">
                  <a:pos x="60" y="118"/>
                </a:cxn>
                <a:cxn ang="0">
                  <a:pos x="56" y="138"/>
                </a:cxn>
                <a:cxn ang="0">
                  <a:pos x="51" y="147"/>
                </a:cxn>
                <a:cxn ang="0">
                  <a:pos x="40" y="165"/>
                </a:cxn>
                <a:cxn ang="0">
                  <a:pos x="25" y="178"/>
                </a:cxn>
                <a:cxn ang="0">
                  <a:pos x="7" y="189"/>
                </a:cxn>
                <a:cxn ang="0">
                  <a:pos x="3" y="191"/>
                </a:cxn>
                <a:cxn ang="0">
                  <a:pos x="0" y="198"/>
                </a:cxn>
                <a:cxn ang="0">
                  <a:pos x="0" y="202"/>
                </a:cxn>
                <a:cxn ang="0">
                  <a:pos x="3" y="212"/>
                </a:cxn>
                <a:cxn ang="0">
                  <a:pos x="9" y="216"/>
                </a:cxn>
                <a:cxn ang="0">
                  <a:pos x="14" y="216"/>
                </a:cxn>
                <a:cxn ang="0">
                  <a:pos x="20" y="214"/>
                </a:cxn>
                <a:cxn ang="0">
                  <a:pos x="49" y="198"/>
                </a:cxn>
                <a:cxn ang="0">
                  <a:pos x="71" y="173"/>
                </a:cxn>
                <a:cxn ang="0">
                  <a:pos x="80" y="158"/>
                </a:cxn>
                <a:cxn ang="0">
                  <a:pos x="89" y="125"/>
                </a:cxn>
                <a:cxn ang="0">
                  <a:pos x="90" y="109"/>
                </a:cxn>
                <a:cxn ang="0">
                  <a:pos x="85" y="75"/>
                </a:cxn>
                <a:cxn ang="0">
                  <a:pos x="71" y="44"/>
                </a:cxn>
                <a:cxn ang="0">
                  <a:pos x="60" y="31"/>
                </a:cxn>
                <a:cxn ang="0">
                  <a:pos x="34" y="9"/>
                </a:cxn>
                <a:cxn ang="0">
                  <a:pos x="20" y="2"/>
                </a:cxn>
              </a:cxnLst>
              <a:rect l="0" t="0" r="r" b="b"/>
              <a:pathLst>
                <a:path w="90" h="216">
                  <a:moveTo>
                    <a:pt x="20" y="2"/>
                  </a:move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2" y="44"/>
                  </a:lnTo>
                  <a:lnTo>
                    <a:pt x="40" y="51"/>
                  </a:lnTo>
                  <a:lnTo>
                    <a:pt x="47" y="60"/>
                  </a:lnTo>
                  <a:lnTo>
                    <a:pt x="51" y="69"/>
                  </a:lnTo>
                  <a:lnTo>
                    <a:pt x="51" y="69"/>
                  </a:lnTo>
                  <a:lnTo>
                    <a:pt x="56" y="78"/>
                  </a:lnTo>
                  <a:lnTo>
                    <a:pt x="58" y="87"/>
                  </a:lnTo>
                  <a:lnTo>
                    <a:pt x="60" y="9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0" y="118"/>
                  </a:lnTo>
                  <a:lnTo>
                    <a:pt x="58" y="129"/>
                  </a:lnTo>
                  <a:lnTo>
                    <a:pt x="56" y="138"/>
                  </a:lnTo>
                  <a:lnTo>
                    <a:pt x="51" y="147"/>
                  </a:lnTo>
                  <a:lnTo>
                    <a:pt x="51" y="147"/>
                  </a:lnTo>
                  <a:lnTo>
                    <a:pt x="47" y="156"/>
                  </a:lnTo>
                  <a:lnTo>
                    <a:pt x="40" y="165"/>
                  </a:lnTo>
                  <a:lnTo>
                    <a:pt x="32" y="173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3" y="191"/>
                  </a:lnTo>
                  <a:lnTo>
                    <a:pt x="2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7"/>
                  </a:lnTo>
                  <a:lnTo>
                    <a:pt x="3" y="212"/>
                  </a:lnTo>
                  <a:lnTo>
                    <a:pt x="3" y="212"/>
                  </a:lnTo>
                  <a:lnTo>
                    <a:pt x="9" y="216"/>
                  </a:lnTo>
                  <a:lnTo>
                    <a:pt x="14" y="216"/>
                  </a:lnTo>
                  <a:lnTo>
                    <a:pt x="14" y="216"/>
                  </a:lnTo>
                  <a:lnTo>
                    <a:pt x="20" y="214"/>
                  </a:lnTo>
                  <a:lnTo>
                    <a:pt x="20" y="214"/>
                  </a:lnTo>
                  <a:lnTo>
                    <a:pt x="34" y="207"/>
                  </a:lnTo>
                  <a:lnTo>
                    <a:pt x="49" y="198"/>
                  </a:lnTo>
                  <a:lnTo>
                    <a:pt x="60" y="185"/>
                  </a:lnTo>
                  <a:lnTo>
                    <a:pt x="71" y="173"/>
                  </a:lnTo>
                  <a:lnTo>
                    <a:pt x="71" y="173"/>
                  </a:lnTo>
                  <a:lnTo>
                    <a:pt x="80" y="158"/>
                  </a:lnTo>
                  <a:lnTo>
                    <a:pt x="85" y="142"/>
                  </a:lnTo>
                  <a:lnTo>
                    <a:pt x="89" y="125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9" y="91"/>
                  </a:lnTo>
                  <a:lnTo>
                    <a:pt x="85" y="75"/>
                  </a:lnTo>
                  <a:lnTo>
                    <a:pt x="80" y="58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0" y="31"/>
                  </a:lnTo>
                  <a:lnTo>
                    <a:pt x="49" y="18"/>
                  </a:lnTo>
                  <a:lnTo>
                    <a:pt x="34" y="9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38" name="Freeform 52"/>
          <p:cNvSpPr>
            <a:spLocks noEditPoints="1"/>
          </p:cNvSpPr>
          <p:nvPr/>
        </p:nvSpPr>
        <p:spPr bwMode="auto">
          <a:xfrm>
            <a:off x="6345238" y="3408363"/>
            <a:ext cx="403225" cy="55086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39" name="Freeform 53"/>
          <p:cNvSpPr>
            <a:spLocks noEditPoints="1"/>
          </p:cNvSpPr>
          <p:nvPr/>
        </p:nvSpPr>
        <p:spPr bwMode="auto">
          <a:xfrm>
            <a:off x="5073650" y="3454400"/>
            <a:ext cx="417513" cy="458788"/>
          </a:xfrm>
          <a:custGeom>
            <a:avLst/>
            <a:gdLst/>
            <a:ahLst/>
            <a:cxnLst>
              <a:cxn ang="0">
                <a:pos x="61" y="230"/>
              </a:cxn>
              <a:cxn ang="0">
                <a:pos x="39" y="201"/>
              </a:cxn>
              <a:cxn ang="0">
                <a:pos x="29" y="167"/>
              </a:cxn>
              <a:cxn ang="0">
                <a:pos x="30" y="134"/>
              </a:cxn>
              <a:cxn ang="0">
                <a:pos x="52" y="85"/>
              </a:cxn>
              <a:cxn ang="0">
                <a:pos x="94" y="53"/>
              </a:cxn>
              <a:cxn ang="0">
                <a:pos x="110" y="18"/>
              </a:cxn>
              <a:cxn ang="0">
                <a:pos x="49" y="49"/>
              </a:cxn>
              <a:cxn ang="0">
                <a:pos x="9" y="105"/>
              </a:cxn>
              <a:cxn ang="0">
                <a:pos x="0" y="152"/>
              </a:cxn>
              <a:cxn ang="0">
                <a:pos x="3" y="183"/>
              </a:cxn>
              <a:cxn ang="0">
                <a:pos x="20" y="223"/>
              </a:cxn>
              <a:cxn ang="0">
                <a:pos x="47" y="257"/>
              </a:cxn>
              <a:cxn ang="0">
                <a:pos x="61" y="265"/>
              </a:cxn>
              <a:cxn ang="0">
                <a:pos x="74" y="256"/>
              </a:cxn>
              <a:cxn ang="0">
                <a:pos x="68" y="239"/>
              </a:cxn>
              <a:cxn ang="0">
                <a:pos x="228" y="49"/>
              </a:cxn>
              <a:cxn ang="0">
                <a:pos x="212" y="45"/>
              </a:cxn>
              <a:cxn ang="0">
                <a:pos x="203" y="58"/>
              </a:cxn>
              <a:cxn ang="0">
                <a:pos x="208" y="67"/>
              </a:cxn>
              <a:cxn ang="0">
                <a:pos x="232" y="94"/>
              </a:cxn>
              <a:cxn ang="0">
                <a:pos x="246" y="127"/>
              </a:cxn>
              <a:cxn ang="0">
                <a:pos x="250" y="152"/>
              </a:cxn>
              <a:cxn ang="0">
                <a:pos x="235" y="207"/>
              </a:cxn>
              <a:cxn ang="0">
                <a:pos x="199" y="245"/>
              </a:cxn>
              <a:cxn ang="0">
                <a:pos x="166" y="288"/>
              </a:cxn>
              <a:cxn ang="0">
                <a:pos x="210" y="272"/>
              </a:cxn>
              <a:cxn ang="0">
                <a:pos x="259" y="221"/>
              </a:cxn>
              <a:cxn ang="0">
                <a:pos x="277" y="165"/>
              </a:cxn>
              <a:cxn ang="0">
                <a:pos x="275" y="138"/>
              </a:cxn>
              <a:cxn ang="0">
                <a:pos x="264" y="94"/>
              </a:cxn>
              <a:cxn ang="0">
                <a:pos x="239" y="58"/>
              </a:cxn>
              <a:cxn ang="0">
                <a:pos x="123" y="71"/>
              </a:cxn>
              <a:cxn ang="0">
                <a:pos x="172" y="40"/>
              </a:cxn>
              <a:cxn ang="0">
                <a:pos x="168" y="29"/>
              </a:cxn>
              <a:cxn ang="0">
                <a:pos x="117" y="0"/>
              </a:cxn>
              <a:cxn ang="0">
                <a:pos x="110" y="9"/>
              </a:cxn>
              <a:cxn ang="0">
                <a:pos x="112" y="69"/>
              </a:cxn>
              <a:cxn ang="0">
                <a:pos x="123" y="71"/>
              </a:cxn>
              <a:cxn ang="0">
                <a:pos x="108" y="263"/>
              </a:cxn>
              <a:cxn ang="0">
                <a:pos x="105" y="270"/>
              </a:cxn>
              <a:cxn ang="0">
                <a:pos x="154" y="305"/>
              </a:cxn>
              <a:cxn ang="0">
                <a:pos x="163" y="306"/>
              </a:cxn>
              <a:cxn ang="0">
                <a:pos x="166" y="243"/>
              </a:cxn>
              <a:cxn ang="0">
                <a:pos x="163" y="236"/>
              </a:cxn>
              <a:cxn ang="0">
                <a:pos x="154" y="236"/>
              </a:cxn>
            </a:cxnLst>
            <a:rect l="0" t="0" r="r" b="b"/>
            <a:pathLst>
              <a:path w="277" h="306">
                <a:moveTo>
                  <a:pt x="68" y="239"/>
                </a:moveTo>
                <a:lnTo>
                  <a:pt x="68" y="239"/>
                </a:lnTo>
                <a:lnTo>
                  <a:pt x="61" y="230"/>
                </a:lnTo>
                <a:lnTo>
                  <a:pt x="52" y="223"/>
                </a:lnTo>
                <a:lnTo>
                  <a:pt x="45" y="212"/>
                </a:lnTo>
                <a:lnTo>
                  <a:pt x="39" y="201"/>
                </a:lnTo>
                <a:lnTo>
                  <a:pt x="34" y="190"/>
                </a:lnTo>
                <a:lnTo>
                  <a:pt x="30" y="178"/>
                </a:lnTo>
                <a:lnTo>
                  <a:pt x="29" y="167"/>
                </a:lnTo>
                <a:lnTo>
                  <a:pt x="29" y="152"/>
                </a:lnTo>
                <a:lnTo>
                  <a:pt x="29" y="152"/>
                </a:lnTo>
                <a:lnTo>
                  <a:pt x="30" y="134"/>
                </a:lnTo>
                <a:lnTo>
                  <a:pt x="34" y="116"/>
                </a:lnTo>
                <a:lnTo>
                  <a:pt x="41" y="100"/>
                </a:lnTo>
                <a:lnTo>
                  <a:pt x="52" y="85"/>
                </a:lnTo>
                <a:lnTo>
                  <a:pt x="63" y="72"/>
                </a:lnTo>
                <a:lnTo>
                  <a:pt x="78" y="62"/>
                </a:lnTo>
                <a:lnTo>
                  <a:pt x="94" y="53"/>
                </a:lnTo>
                <a:lnTo>
                  <a:pt x="110" y="47"/>
                </a:lnTo>
                <a:lnTo>
                  <a:pt x="110" y="18"/>
                </a:lnTo>
                <a:lnTo>
                  <a:pt x="110" y="18"/>
                </a:lnTo>
                <a:lnTo>
                  <a:pt x="88" y="25"/>
                </a:lnTo>
                <a:lnTo>
                  <a:pt x="67" y="34"/>
                </a:lnTo>
                <a:lnTo>
                  <a:pt x="49" y="49"/>
                </a:lnTo>
                <a:lnTo>
                  <a:pt x="32" y="65"/>
                </a:lnTo>
                <a:lnTo>
                  <a:pt x="20" y="85"/>
                </a:lnTo>
                <a:lnTo>
                  <a:pt x="9" y="105"/>
                </a:lnTo>
                <a:lnTo>
                  <a:pt x="3" y="129"/>
                </a:lnTo>
                <a:lnTo>
                  <a:pt x="1" y="141"/>
                </a:lnTo>
                <a:lnTo>
                  <a:pt x="0" y="152"/>
                </a:lnTo>
                <a:lnTo>
                  <a:pt x="0" y="152"/>
                </a:lnTo>
                <a:lnTo>
                  <a:pt x="1" y="169"/>
                </a:lnTo>
                <a:lnTo>
                  <a:pt x="3" y="183"/>
                </a:lnTo>
                <a:lnTo>
                  <a:pt x="7" y="198"/>
                </a:lnTo>
                <a:lnTo>
                  <a:pt x="12" y="210"/>
                </a:lnTo>
                <a:lnTo>
                  <a:pt x="20" y="223"/>
                </a:lnTo>
                <a:lnTo>
                  <a:pt x="29" y="236"/>
                </a:lnTo>
                <a:lnTo>
                  <a:pt x="38" y="247"/>
                </a:lnTo>
                <a:lnTo>
                  <a:pt x="47" y="257"/>
                </a:lnTo>
                <a:lnTo>
                  <a:pt x="47" y="257"/>
                </a:lnTo>
                <a:lnTo>
                  <a:pt x="56" y="263"/>
                </a:lnTo>
                <a:lnTo>
                  <a:pt x="61" y="265"/>
                </a:lnTo>
                <a:lnTo>
                  <a:pt x="68" y="263"/>
                </a:lnTo>
                <a:lnTo>
                  <a:pt x="72" y="259"/>
                </a:lnTo>
                <a:lnTo>
                  <a:pt x="74" y="256"/>
                </a:lnTo>
                <a:lnTo>
                  <a:pt x="76" y="250"/>
                </a:lnTo>
                <a:lnTo>
                  <a:pt x="74" y="245"/>
                </a:lnTo>
                <a:lnTo>
                  <a:pt x="68" y="239"/>
                </a:lnTo>
                <a:lnTo>
                  <a:pt x="68" y="239"/>
                </a:lnTo>
                <a:close/>
                <a:moveTo>
                  <a:pt x="228" y="49"/>
                </a:moveTo>
                <a:lnTo>
                  <a:pt x="228" y="49"/>
                </a:lnTo>
                <a:lnTo>
                  <a:pt x="223" y="45"/>
                </a:lnTo>
                <a:lnTo>
                  <a:pt x="217" y="45"/>
                </a:lnTo>
                <a:lnTo>
                  <a:pt x="212" y="45"/>
                </a:lnTo>
                <a:lnTo>
                  <a:pt x="208" y="49"/>
                </a:lnTo>
                <a:lnTo>
                  <a:pt x="204" y="53"/>
                </a:lnTo>
                <a:lnTo>
                  <a:pt x="203" y="58"/>
                </a:lnTo>
                <a:lnTo>
                  <a:pt x="204" y="62"/>
                </a:lnTo>
                <a:lnTo>
                  <a:pt x="208" y="67"/>
                </a:lnTo>
                <a:lnTo>
                  <a:pt x="208" y="67"/>
                </a:lnTo>
                <a:lnTo>
                  <a:pt x="217" y="74"/>
                </a:lnTo>
                <a:lnTo>
                  <a:pt x="224" y="83"/>
                </a:lnTo>
                <a:lnTo>
                  <a:pt x="232" y="94"/>
                </a:lnTo>
                <a:lnTo>
                  <a:pt x="237" y="105"/>
                </a:lnTo>
                <a:lnTo>
                  <a:pt x="243" y="116"/>
                </a:lnTo>
                <a:lnTo>
                  <a:pt x="246" y="127"/>
                </a:lnTo>
                <a:lnTo>
                  <a:pt x="248" y="140"/>
                </a:lnTo>
                <a:lnTo>
                  <a:pt x="250" y="152"/>
                </a:lnTo>
                <a:lnTo>
                  <a:pt x="250" y="152"/>
                </a:lnTo>
                <a:lnTo>
                  <a:pt x="248" y="172"/>
                </a:lnTo>
                <a:lnTo>
                  <a:pt x="243" y="190"/>
                </a:lnTo>
                <a:lnTo>
                  <a:pt x="235" y="207"/>
                </a:lnTo>
                <a:lnTo>
                  <a:pt x="226" y="221"/>
                </a:lnTo>
                <a:lnTo>
                  <a:pt x="214" y="234"/>
                </a:lnTo>
                <a:lnTo>
                  <a:pt x="199" y="245"/>
                </a:lnTo>
                <a:lnTo>
                  <a:pt x="183" y="254"/>
                </a:lnTo>
                <a:lnTo>
                  <a:pt x="166" y="259"/>
                </a:lnTo>
                <a:lnTo>
                  <a:pt x="166" y="288"/>
                </a:lnTo>
                <a:lnTo>
                  <a:pt x="166" y="288"/>
                </a:lnTo>
                <a:lnTo>
                  <a:pt x="188" y="281"/>
                </a:lnTo>
                <a:lnTo>
                  <a:pt x="210" y="272"/>
                </a:lnTo>
                <a:lnTo>
                  <a:pt x="228" y="257"/>
                </a:lnTo>
                <a:lnTo>
                  <a:pt x="244" y="241"/>
                </a:lnTo>
                <a:lnTo>
                  <a:pt x="259" y="221"/>
                </a:lnTo>
                <a:lnTo>
                  <a:pt x="268" y="201"/>
                </a:lnTo>
                <a:lnTo>
                  <a:pt x="275" y="178"/>
                </a:lnTo>
                <a:lnTo>
                  <a:pt x="277" y="165"/>
                </a:lnTo>
                <a:lnTo>
                  <a:pt x="277" y="152"/>
                </a:lnTo>
                <a:lnTo>
                  <a:pt x="277" y="152"/>
                </a:lnTo>
                <a:lnTo>
                  <a:pt x="275" y="138"/>
                </a:lnTo>
                <a:lnTo>
                  <a:pt x="273" y="123"/>
                </a:lnTo>
                <a:lnTo>
                  <a:pt x="270" y="109"/>
                </a:lnTo>
                <a:lnTo>
                  <a:pt x="264" y="94"/>
                </a:lnTo>
                <a:lnTo>
                  <a:pt x="257" y="82"/>
                </a:lnTo>
                <a:lnTo>
                  <a:pt x="248" y="69"/>
                </a:lnTo>
                <a:lnTo>
                  <a:pt x="239" y="58"/>
                </a:lnTo>
                <a:lnTo>
                  <a:pt x="228" y="49"/>
                </a:lnTo>
                <a:lnTo>
                  <a:pt x="228" y="49"/>
                </a:lnTo>
                <a:close/>
                <a:moveTo>
                  <a:pt x="123" y="71"/>
                </a:moveTo>
                <a:lnTo>
                  <a:pt x="168" y="43"/>
                </a:lnTo>
                <a:lnTo>
                  <a:pt x="168" y="43"/>
                </a:lnTo>
                <a:lnTo>
                  <a:pt x="172" y="40"/>
                </a:lnTo>
                <a:lnTo>
                  <a:pt x="174" y="36"/>
                </a:lnTo>
                <a:lnTo>
                  <a:pt x="172" y="33"/>
                </a:lnTo>
                <a:lnTo>
                  <a:pt x="168" y="29"/>
                </a:lnTo>
                <a:lnTo>
                  <a:pt x="123" y="2"/>
                </a:lnTo>
                <a:lnTo>
                  <a:pt x="123" y="2"/>
                </a:lnTo>
                <a:lnTo>
                  <a:pt x="117" y="0"/>
                </a:lnTo>
                <a:lnTo>
                  <a:pt x="114" y="0"/>
                </a:lnTo>
                <a:lnTo>
                  <a:pt x="112" y="4"/>
                </a:lnTo>
                <a:lnTo>
                  <a:pt x="110" y="9"/>
                </a:lnTo>
                <a:lnTo>
                  <a:pt x="112" y="63"/>
                </a:lnTo>
                <a:lnTo>
                  <a:pt x="112" y="63"/>
                </a:lnTo>
                <a:lnTo>
                  <a:pt x="112" y="69"/>
                </a:lnTo>
                <a:lnTo>
                  <a:pt x="116" y="71"/>
                </a:lnTo>
                <a:lnTo>
                  <a:pt x="119" y="72"/>
                </a:lnTo>
                <a:lnTo>
                  <a:pt x="123" y="71"/>
                </a:lnTo>
                <a:lnTo>
                  <a:pt x="123" y="71"/>
                </a:lnTo>
                <a:close/>
                <a:moveTo>
                  <a:pt x="154" y="236"/>
                </a:moveTo>
                <a:lnTo>
                  <a:pt x="108" y="263"/>
                </a:lnTo>
                <a:lnTo>
                  <a:pt x="108" y="263"/>
                </a:lnTo>
                <a:lnTo>
                  <a:pt x="105" y="266"/>
                </a:lnTo>
                <a:lnTo>
                  <a:pt x="105" y="270"/>
                </a:lnTo>
                <a:lnTo>
                  <a:pt x="105" y="274"/>
                </a:lnTo>
                <a:lnTo>
                  <a:pt x="108" y="277"/>
                </a:lnTo>
                <a:lnTo>
                  <a:pt x="154" y="305"/>
                </a:lnTo>
                <a:lnTo>
                  <a:pt x="154" y="305"/>
                </a:lnTo>
                <a:lnTo>
                  <a:pt x="159" y="306"/>
                </a:lnTo>
                <a:lnTo>
                  <a:pt x="163" y="306"/>
                </a:lnTo>
                <a:lnTo>
                  <a:pt x="165" y="303"/>
                </a:lnTo>
                <a:lnTo>
                  <a:pt x="166" y="297"/>
                </a:lnTo>
                <a:lnTo>
                  <a:pt x="166" y="243"/>
                </a:lnTo>
                <a:lnTo>
                  <a:pt x="166" y="243"/>
                </a:lnTo>
                <a:lnTo>
                  <a:pt x="165" y="237"/>
                </a:lnTo>
                <a:lnTo>
                  <a:pt x="163" y="236"/>
                </a:lnTo>
                <a:lnTo>
                  <a:pt x="159" y="234"/>
                </a:lnTo>
                <a:lnTo>
                  <a:pt x="154" y="236"/>
                </a:lnTo>
                <a:lnTo>
                  <a:pt x="154" y="236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0" name="Freeform 59"/>
          <p:cNvSpPr>
            <a:spLocks noEditPoints="1"/>
          </p:cNvSpPr>
          <p:nvPr/>
        </p:nvSpPr>
        <p:spPr bwMode="auto">
          <a:xfrm>
            <a:off x="1411288" y="2466975"/>
            <a:ext cx="430212" cy="430213"/>
          </a:xfrm>
          <a:custGeom>
            <a:avLst/>
            <a:gdLst/>
            <a:ahLst/>
            <a:cxnLst>
              <a:cxn ang="0">
                <a:pos x="129" y="1"/>
              </a:cxn>
              <a:cxn ang="0">
                <a:pos x="87" y="12"/>
              </a:cxn>
              <a:cxn ang="0">
                <a:pos x="53" y="32"/>
              </a:cxn>
              <a:cxn ang="0">
                <a:pos x="26" y="63"/>
              </a:cxn>
              <a:cxn ang="0">
                <a:pos x="8" y="101"/>
              </a:cxn>
              <a:cxn ang="0">
                <a:pos x="0" y="143"/>
              </a:cxn>
              <a:cxn ang="0">
                <a:pos x="4" y="172"/>
              </a:cxn>
              <a:cxn ang="0">
                <a:pos x="19" y="212"/>
              </a:cxn>
              <a:cxn ang="0">
                <a:pos x="42" y="244"/>
              </a:cxn>
              <a:cxn ang="0">
                <a:pos x="75" y="270"/>
              </a:cxn>
              <a:cxn ang="0">
                <a:pos x="115" y="284"/>
              </a:cxn>
              <a:cxn ang="0">
                <a:pos x="144" y="286"/>
              </a:cxn>
              <a:cxn ang="0">
                <a:pos x="185" y="281"/>
              </a:cxn>
              <a:cxn ang="0">
                <a:pos x="223" y="263"/>
              </a:cxn>
              <a:cxn ang="0">
                <a:pos x="254" y="235"/>
              </a:cxn>
              <a:cxn ang="0">
                <a:pos x="276" y="199"/>
              </a:cxn>
              <a:cxn ang="0">
                <a:pos x="285" y="157"/>
              </a:cxn>
              <a:cxn ang="0">
                <a:pos x="285" y="128"/>
              </a:cxn>
              <a:cxn ang="0">
                <a:pos x="276" y="89"/>
              </a:cxn>
              <a:cxn ang="0">
                <a:pos x="254" y="52"/>
              </a:cxn>
              <a:cxn ang="0">
                <a:pos x="223" y="25"/>
              </a:cxn>
              <a:cxn ang="0">
                <a:pos x="185" y="7"/>
              </a:cxn>
              <a:cxn ang="0">
                <a:pos x="144" y="0"/>
              </a:cxn>
              <a:cxn ang="0">
                <a:pos x="144" y="252"/>
              </a:cxn>
              <a:cxn ang="0">
                <a:pos x="102" y="243"/>
              </a:cxn>
              <a:cxn ang="0">
                <a:pos x="55" y="203"/>
              </a:cxn>
              <a:cxn ang="0">
                <a:pos x="37" y="154"/>
              </a:cxn>
              <a:cxn ang="0">
                <a:pos x="37" y="132"/>
              </a:cxn>
              <a:cxn ang="0">
                <a:pos x="55" y="83"/>
              </a:cxn>
              <a:cxn ang="0">
                <a:pos x="102" y="45"/>
              </a:cxn>
              <a:cxn ang="0">
                <a:pos x="144" y="36"/>
              </a:cxn>
              <a:cxn ang="0">
                <a:pos x="165" y="38"/>
              </a:cxn>
              <a:cxn ang="0">
                <a:pos x="220" y="67"/>
              </a:cxn>
              <a:cxn ang="0">
                <a:pos x="249" y="121"/>
              </a:cxn>
              <a:cxn ang="0">
                <a:pos x="251" y="143"/>
              </a:cxn>
              <a:cxn ang="0">
                <a:pos x="241" y="185"/>
              </a:cxn>
              <a:cxn ang="0">
                <a:pos x="203" y="232"/>
              </a:cxn>
              <a:cxn ang="0">
                <a:pos x="154" y="250"/>
              </a:cxn>
              <a:cxn ang="0">
                <a:pos x="232" y="143"/>
              </a:cxn>
              <a:cxn ang="0">
                <a:pos x="227" y="156"/>
              </a:cxn>
              <a:cxn ang="0">
                <a:pos x="144" y="161"/>
              </a:cxn>
              <a:cxn ang="0">
                <a:pos x="131" y="156"/>
              </a:cxn>
              <a:cxn ang="0">
                <a:pos x="125" y="72"/>
              </a:cxn>
              <a:cxn ang="0">
                <a:pos x="131" y="60"/>
              </a:cxn>
              <a:cxn ang="0">
                <a:pos x="144" y="54"/>
              </a:cxn>
              <a:cxn ang="0">
                <a:pos x="160" y="65"/>
              </a:cxn>
              <a:cxn ang="0">
                <a:pos x="214" y="125"/>
              </a:cxn>
              <a:cxn ang="0">
                <a:pos x="227" y="130"/>
              </a:cxn>
              <a:cxn ang="0">
                <a:pos x="232" y="143"/>
              </a:cxn>
            </a:cxnLst>
            <a:rect l="0" t="0" r="r" b="b"/>
            <a:pathLst>
              <a:path w="287" h="286">
                <a:moveTo>
                  <a:pt x="144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0" y="7"/>
                </a:lnTo>
                <a:lnTo>
                  <a:pt x="87" y="12"/>
                </a:lnTo>
                <a:lnTo>
                  <a:pt x="75" y="18"/>
                </a:lnTo>
                <a:lnTo>
                  <a:pt x="64" y="25"/>
                </a:lnTo>
                <a:lnTo>
                  <a:pt x="53" y="32"/>
                </a:lnTo>
                <a:lnTo>
                  <a:pt x="42" y="43"/>
                </a:lnTo>
                <a:lnTo>
                  <a:pt x="33" y="52"/>
                </a:lnTo>
                <a:lnTo>
                  <a:pt x="26" y="63"/>
                </a:lnTo>
                <a:lnTo>
                  <a:pt x="19" y="76"/>
                </a:lnTo>
                <a:lnTo>
                  <a:pt x="11" y="89"/>
                </a:lnTo>
                <a:lnTo>
                  <a:pt x="8" y="101"/>
                </a:lnTo>
                <a:lnTo>
                  <a:pt x="4" y="114"/>
                </a:lnTo>
                <a:lnTo>
                  <a:pt x="0" y="128"/>
                </a:lnTo>
                <a:lnTo>
                  <a:pt x="0" y="143"/>
                </a:lnTo>
                <a:lnTo>
                  <a:pt x="0" y="143"/>
                </a:lnTo>
                <a:lnTo>
                  <a:pt x="0" y="157"/>
                </a:lnTo>
                <a:lnTo>
                  <a:pt x="4" y="172"/>
                </a:lnTo>
                <a:lnTo>
                  <a:pt x="8" y="186"/>
                </a:lnTo>
                <a:lnTo>
                  <a:pt x="11" y="199"/>
                </a:lnTo>
                <a:lnTo>
                  <a:pt x="19" y="212"/>
                </a:lnTo>
                <a:lnTo>
                  <a:pt x="26" y="223"/>
                </a:lnTo>
                <a:lnTo>
                  <a:pt x="33" y="235"/>
                </a:lnTo>
                <a:lnTo>
                  <a:pt x="42" y="244"/>
                </a:lnTo>
                <a:lnTo>
                  <a:pt x="53" y="253"/>
                </a:lnTo>
                <a:lnTo>
                  <a:pt x="64" y="263"/>
                </a:lnTo>
                <a:lnTo>
                  <a:pt x="75" y="270"/>
                </a:lnTo>
                <a:lnTo>
                  <a:pt x="87" y="275"/>
                </a:lnTo>
                <a:lnTo>
                  <a:pt x="100" y="281"/>
                </a:lnTo>
                <a:lnTo>
                  <a:pt x="115" y="284"/>
                </a:lnTo>
                <a:lnTo>
                  <a:pt x="129" y="286"/>
                </a:lnTo>
                <a:lnTo>
                  <a:pt x="144" y="286"/>
                </a:lnTo>
                <a:lnTo>
                  <a:pt x="144" y="286"/>
                </a:lnTo>
                <a:lnTo>
                  <a:pt x="158" y="286"/>
                </a:lnTo>
                <a:lnTo>
                  <a:pt x="173" y="284"/>
                </a:lnTo>
                <a:lnTo>
                  <a:pt x="185" y="281"/>
                </a:lnTo>
                <a:lnTo>
                  <a:pt x="200" y="275"/>
                </a:lnTo>
                <a:lnTo>
                  <a:pt x="212" y="270"/>
                </a:lnTo>
                <a:lnTo>
                  <a:pt x="223" y="263"/>
                </a:lnTo>
                <a:lnTo>
                  <a:pt x="234" y="253"/>
                </a:lnTo>
                <a:lnTo>
                  <a:pt x="245" y="244"/>
                </a:lnTo>
                <a:lnTo>
                  <a:pt x="254" y="235"/>
                </a:lnTo>
                <a:lnTo>
                  <a:pt x="261" y="223"/>
                </a:lnTo>
                <a:lnTo>
                  <a:pt x="269" y="212"/>
                </a:lnTo>
                <a:lnTo>
                  <a:pt x="276" y="199"/>
                </a:lnTo>
                <a:lnTo>
                  <a:pt x="280" y="186"/>
                </a:lnTo>
                <a:lnTo>
                  <a:pt x="283" y="172"/>
                </a:lnTo>
                <a:lnTo>
                  <a:pt x="285" y="157"/>
                </a:lnTo>
                <a:lnTo>
                  <a:pt x="287" y="143"/>
                </a:lnTo>
                <a:lnTo>
                  <a:pt x="287" y="143"/>
                </a:lnTo>
                <a:lnTo>
                  <a:pt x="285" y="128"/>
                </a:lnTo>
                <a:lnTo>
                  <a:pt x="283" y="114"/>
                </a:lnTo>
                <a:lnTo>
                  <a:pt x="280" y="101"/>
                </a:lnTo>
                <a:lnTo>
                  <a:pt x="276" y="89"/>
                </a:lnTo>
                <a:lnTo>
                  <a:pt x="269" y="76"/>
                </a:lnTo>
                <a:lnTo>
                  <a:pt x="261" y="63"/>
                </a:lnTo>
                <a:lnTo>
                  <a:pt x="254" y="52"/>
                </a:lnTo>
                <a:lnTo>
                  <a:pt x="245" y="43"/>
                </a:lnTo>
                <a:lnTo>
                  <a:pt x="234" y="32"/>
                </a:lnTo>
                <a:lnTo>
                  <a:pt x="223" y="25"/>
                </a:lnTo>
                <a:lnTo>
                  <a:pt x="212" y="18"/>
                </a:lnTo>
                <a:lnTo>
                  <a:pt x="200" y="12"/>
                </a:lnTo>
                <a:lnTo>
                  <a:pt x="185" y="7"/>
                </a:lnTo>
                <a:lnTo>
                  <a:pt x="173" y="3"/>
                </a:lnTo>
                <a:lnTo>
                  <a:pt x="158" y="1"/>
                </a:lnTo>
                <a:lnTo>
                  <a:pt x="144" y="0"/>
                </a:lnTo>
                <a:lnTo>
                  <a:pt x="144" y="0"/>
                </a:lnTo>
                <a:close/>
                <a:moveTo>
                  <a:pt x="144" y="252"/>
                </a:moveTo>
                <a:lnTo>
                  <a:pt x="144" y="252"/>
                </a:lnTo>
                <a:lnTo>
                  <a:pt x="133" y="250"/>
                </a:lnTo>
                <a:lnTo>
                  <a:pt x="122" y="248"/>
                </a:lnTo>
                <a:lnTo>
                  <a:pt x="102" y="243"/>
                </a:lnTo>
                <a:lnTo>
                  <a:pt x="84" y="232"/>
                </a:lnTo>
                <a:lnTo>
                  <a:pt x="67" y="219"/>
                </a:lnTo>
                <a:lnTo>
                  <a:pt x="55" y="203"/>
                </a:lnTo>
                <a:lnTo>
                  <a:pt x="44" y="185"/>
                </a:lnTo>
                <a:lnTo>
                  <a:pt x="38" y="165"/>
                </a:lnTo>
                <a:lnTo>
                  <a:pt x="37" y="154"/>
                </a:lnTo>
                <a:lnTo>
                  <a:pt x="37" y="143"/>
                </a:lnTo>
                <a:lnTo>
                  <a:pt x="37" y="143"/>
                </a:lnTo>
                <a:lnTo>
                  <a:pt x="37" y="132"/>
                </a:lnTo>
                <a:lnTo>
                  <a:pt x="38" y="121"/>
                </a:lnTo>
                <a:lnTo>
                  <a:pt x="44" y="101"/>
                </a:lnTo>
                <a:lnTo>
                  <a:pt x="55" y="83"/>
                </a:lnTo>
                <a:lnTo>
                  <a:pt x="67" y="67"/>
                </a:lnTo>
                <a:lnTo>
                  <a:pt x="84" y="54"/>
                </a:lnTo>
                <a:lnTo>
                  <a:pt x="102" y="45"/>
                </a:lnTo>
                <a:lnTo>
                  <a:pt x="122" y="38"/>
                </a:lnTo>
                <a:lnTo>
                  <a:pt x="133" y="36"/>
                </a:lnTo>
                <a:lnTo>
                  <a:pt x="144" y="36"/>
                </a:lnTo>
                <a:lnTo>
                  <a:pt x="144" y="36"/>
                </a:lnTo>
                <a:lnTo>
                  <a:pt x="154" y="36"/>
                </a:lnTo>
                <a:lnTo>
                  <a:pt x="165" y="38"/>
                </a:lnTo>
                <a:lnTo>
                  <a:pt x="185" y="45"/>
                </a:lnTo>
                <a:lnTo>
                  <a:pt x="203" y="54"/>
                </a:lnTo>
                <a:lnTo>
                  <a:pt x="220" y="67"/>
                </a:lnTo>
                <a:lnTo>
                  <a:pt x="232" y="83"/>
                </a:lnTo>
                <a:lnTo>
                  <a:pt x="241" y="101"/>
                </a:lnTo>
                <a:lnTo>
                  <a:pt x="249" y="121"/>
                </a:lnTo>
                <a:lnTo>
                  <a:pt x="251" y="132"/>
                </a:lnTo>
                <a:lnTo>
                  <a:pt x="251" y="143"/>
                </a:lnTo>
                <a:lnTo>
                  <a:pt x="251" y="143"/>
                </a:lnTo>
                <a:lnTo>
                  <a:pt x="251" y="154"/>
                </a:lnTo>
                <a:lnTo>
                  <a:pt x="249" y="165"/>
                </a:lnTo>
                <a:lnTo>
                  <a:pt x="241" y="185"/>
                </a:lnTo>
                <a:lnTo>
                  <a:pt x="232" y="203"/>
                </a:lnTo>
                <a:lnTo>
                  <a:pt x="220" y="219"/>
                </a:lnTo>
                <a:lnTo>
                  <a:pt x="203" y="232"/>
                </a:lnTo>
                <a:lnTo>
                  <a:pt x="185" y="243"/>
                </a:lnTo>
                <a:lnTo>
                  <a:pt x="165" y="248"/>
                </a:lnTo>
                <a:lnTo>
                  <a:pt x="154" y="250"/>
                </a:lnTo>
                <a:lnTo>
                  <a:pt x="144" y="252"/>
                </a:lnTo>
                <a:lnTo>
                  <a:pt x="144" y="252"/>
                </a:lnTo>
                <a:close/>
                <a:moveTo>
                  <a:pt x="232" y="143"/>
                </a:moveTo>
                <a:lnTo>
                  <a:pt x="232" y="143"/>
                </a:lnTo>
                <a:lnTo>
                  <a:pt x="231" y="150"/>
                </a:lnTo>
                <a:lnTo>
                  <a:pt x="227" y="156"/>
                </a:lnTo>
                <a:lnTo>
                  <a:pt x="222" y="159"/>
                </a:lnTo>
                <a:lnTo>
                  <a:pt x="214" y="161"/>
                </a:lnTo>
                <a:lnTo>
                  <a:pt x="144" y="161"/>
                </a:lnTo>
                <a:lnTo>
                  <a:pt x="144" y="161"/>
                </a:lnTo>
                <a:lnTo>
                  <a:pt x="136" y="159"/>
                </a:lnTo>
                <a:lnTo>
                  <a:pt x="131" y="156"/>
                </a:lnTo>
                <a:lnTo>
                  <a:pt x="127" y="150"/>
                </a:lnTo>
                <a:lnTo>
                  <a:pt x="125" y="143"/>
                </a:lnTo>
                <a:lnTo>
                  <a:pt x="125" y="72"/>
                </a:lnTo>
                <a:lnTo>
                  <a:pt x="125" y="72"/>
                </a:lnTo>
                <a:lnTo>
                  <a:pt x="127" y="65"/>
                </a:lnTo>
                <a:lnTo>
                  <a:pt x="131" y="60"/>
                </a:lnTo>
                <a:lnTo>
                  <a:pt x="136" y="56"/>
                </a:lnTo>
                <a:lnTo>
                  <a:pt x="144" y="54"/>
                </a:lnTo>
                <a:lnTo>
                  <a:pt x="144" y="54"/>
                </a:lnTo>
                <a:lnTo>
                  <a:pt x="151" y="56"/>
                </a:lnTo>
                <a:lnTo>
                  <a:pt x="156" y="60"/>
                </a:lnTo>
                <a:lnTo>
                  <a:pt x="160" y="65"/>
                </a:lnTo>
                <a:lnTo>
                  <a:pt x="162" y="72"/>
                </a:lnTo>
                <a:lnTo>
                  <a:pt x="162" y="125"/>
                </a:lnTo>
                <a:lnTo>
                  <a:pt x="214" y="125"/>
                </a:lnTo>
                <a:lnTo>
                  <a:pt x="214" y="125"/>
                </a:lnTo>
                <a:lnTo>
                  <a:pt x="222" y="127"/>
                </a:lnTo>
                <a:lnTo>
                  <a:pt x="227" y="130"/>
                </a:lnTo>
                <a:lnTo>
                  <a:pt x="231" y="136"/>
                </a:lnTo>
                <a:lnTo>
                  <a:pt x="232" y="143"/>
                </a:lnTo>
                <a:lnTo>
                  <a:pt x="232" y="143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1" name="Freeform 60"/>
          <p:cNvSpPr>
            <a:spLocks noEditPoints="1"/>
          </p:cNvSpPr>
          <p:nvPr/>
        </p:nvSpPr>
        <p:spPr bwMode="auto">
          <a:xfrm>
            <a:off x="3857625" y="2470150"/>
            <a:ext cx="427038" cy="42862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" y="2"/>
              </a:cxn>
              <a:cxn ang="0">
                <a:pos x="0" y="11"/>
              </a:cxn>
              <a:cxn ang="0">
                <a:pos x="0" y="269"/>
              </a:cxn>
              <a:cxn ang="0">
                <a:pos x="0" y="276"/>
              </a:cxn>
              <a:cxn ang="0">
                <a:pos x="11" y="285"/>
              </a:cxn>
              <a:cxn ang="0">
                <a:pos x="267" y="287"/>
              </a:cxn>
              <a:cxn ang="0">
                <a:pos x="274" y="285"/>
              </a:cxn>
              <a:cxn ang="0">
                <a:pos x="283" y="276"/>
              </a:cxn>
              <a:cxn ang="0">
                <a:pos x="285" y="19"/>
              </a:cxn>
              <a:cxn ang="0">
                <a:pos x="283" y="11"/>
              </a:cxn>
              <a:cxn ang="0">
                <a:pos x="274" y="2"/>
              </a:cxn>
              <a:cxn ang="0">
                <a:pos x="267" y="0"/>
              </a:cxn>
              <a:cxn ang="0">
                <a:pos x="18" y="269"/>
              </a:cxn>
              <a:cxn ang="0">
                <a:pos x="53" y="233"/>
              </a:cxn>
              <a:cxn ang="0">
                <a:pos x="53" y="198"/>
              </a:cxn>
              <a:cxn ang="0">
                <a:pos x="18" y="162"/>
              </a:cxn>
              <a:cxn ang="0">
                <a:pos x="53" y="198"/>
              </a:cxn>
              <a:cxn ang="0">
                <a:pos x="18" y="126"/>
              </a:cxn>
              <a:cxn ang="0">
                <a:pos x="53" y="91"/>
              </a:cxn>
              <a:cxn ang="0">
                <a:pos x="53" y="55"/>
              </a:cxn>
              <a:cxn ang="0">
                <a:pos x="18" y="19"/>
              </a:cxn>
              <a:cxn ang="0">
                <a:pos x="53" y="55"/>
              </a:cxn>
              <a:cxn ang="0">
                <a:pos x="71" y="269"/>
              </a:cxn>
              <a:cxn ang="0">
                <a:pos x="214" y="180"/>
              </a:cxn>
              <a:cxn ang="0">
                <a:pos x="214" y="162"/>
              </a:cxn>
              <a:cxn ang="0">
                <a:pos x="71" y="19"/>
              </a:cxn>
              <a:cxn ang="0">
                <a:pos x="214" y="162"/>
              </a:cxn>
              <a:cxn ang="0">
                <a:pos x="232" y="269"/>
              </a:cxn>
              <a:cxn ang="0">
                <a:pos x="267" y="233"/>
              </a:cxn>
              <a:cxn ang="0">
                <a:pos x="267" y="198"/>
              </a:cxn>
              <a:cxn ang="0">
                <a:pos x="232" y="162"/>
              </a:cxn>
              <a:cxn ang="0">
                <a:pos x="267" y="198"/>
              </a:cxn>
              <a:cxn ang="0">
                <a:pos x="232" y="126"/>
              </a:cxn>
              <a:cxn ang="0">
                <a:pos x="267" y="91"/>
              </a:cxn>
              <a:cxn ang="0">
                <a:pos x="267" y="55"/>
              </a:cxn>
              <a:cxn ang="0">
                <a:pos x="232" y="19"/>
              </a:cxn>
              <a:cxn ang="0">
                <a:pos x="267" y="55"/>
              </a:cxn>
            </a:cxnLst>
            <a:rect l="0" t="0" r="r" b="b"/>
            <a:pathLst>
              <a:path w="285" h="287">
                <a:moveTo>
                  <a:pt x="267" y="0"/>
                </a:moveTo>
                <a:lnTo>
                  <a:pt x="18" y="0"/>
                </a:lnTo>
                <a:lnTo>
                  <a:pt x="18" y="0"/>
                </a:lnTo>
                <a:lnTo>
                  <a:pt x="11" y="2"/>
                </a:lnTo>
                <a:lnTo>
                  <a:pt x="6" y="6"/>
                </a:lnTo>
                <a:lnTo>
                  <a:pt x="0" y="11"/>
                </a:lnTo>
                <a:lnTo>
                  <a:pt x="0" y="19"/>
                </a:lnTo>
                <a:lnTo>
                  <a:pt x="0" y="269"/>
                </a:lnTo>
                <a:lnTo>
                  <a:pt x="0" y="269"/>
                </a:lnTo>
                <a:lnTo>
                  <a:pt x="0" y="276"/>
                </a:lnTo>
                <a:lnTo>
                  <a:pt x="6" y="281"/>
                </a:lnTo>
                <a:lnTo>
                  <a:pt x="11" y="285"/>
                </a:lnTo>
                <a:lnTo>
                  <a:pt x="18" y="287"/>
                </a:lnTo>
                <a:lnTo>
                  <a:pt x="267" y="287"/>
                </a:lnTo>
                <a:lnTo>
                  <a:pt x="267" y="287"/>
                </a:lnTo>
                <a:lnTo>
                  <a:pt x="274" y="285"/>
                </a:lnTo>
                <a:lnTo>
                  <a:pt x="279" y="281"/>
                </a:lnTo>
                <a:lnTo>
                  <a:pt x="283" y="276"/>
                </a:lnTo>
                <a:lnTo>
                  <a:pt x="285" y="269"/>
                </a:lnTo>
                <a:lnTo>
                  <a:pt x="285" y="19"/>
                </a:lnTo>
                <a:lnTo>
                  <a:pt x="285" y="19"/>
                </a:lnTo>
                <a:lnTo>
                  <a:pt x="283" y="11"/>
                </a:lnTo>
                <a:lnTo>
                  <a:pt x="279" y="6"/>
                </a:lnTo>
                <a:lnTo>
                  <a:pt x="274" y="2"/>
                </a:lnTo>
                <a:lnTo>
                  <a:pt x="267" y="0"/>
                </a:lnTo>
                <a:lnTo>
                  <a:pt x="267" y="0"/>
                </a:lnTo>
                <a:close/>
                <a:moveTo>
                  <a:pt x="53" y="269"/>
                </a:moveTo>
                <a:lnTo>
                  <a:pt x="18" y="269"/>
                </a:lnTo>
                <a:lnTo>
                  <a:pt x="18" y="233"/>
                </a:lnTo>
                <a:lnTo>
                  <a:pt x="53" y="233"/>
                </a:lnTo>
                <a:lnTo>
                  <a:pt x="53" y="269"/>
                </a:lnTo>
                <a:close/>
                <a:moveTo>
                  <a:pt x="53" y="198"/>
                </a:moveTo>
                <a:lnTo>
                  <a:pt x="18" y="198"/>
                </a:lnTo>
                <a:lnTo>
                  <a:pt x="18" y="162"/>
                </a:lnTo>
                <a:lnTo>
                  <a:pt x="53" y="162"/>
                </a:lnTo>
                <a:lnTo>
                  <a:pt x="53" y="198"/>
                </a:lnTo>
                <a:close/>
                <a:moveTo>
                  <a:pt x="53" y="126"/>
                </a:moveTo>
                <a:lnTo>
                  <a:pt x="18" y="126"/>
                </a:lnTo>
                <a:lnTo>
                  <a:pt x="18" y="91"/>
                </a:lnTo>
                <a:lnTo>
                  <a:pt x="53" y="91"/>
                </a:lnTo>
                <a:lnTo>
                  <a:pt x="53" y="126"/>
                </a:lnTo>
                <a:close/>
                <a:moveTo>
                  <a:pt x="53" y="55"/>
                </a:moveTo>
                <a:lnTo>
                  <a:pt x="18" y="55"/>
                </a:lnTo>
                <a:lnTo>
                  <a:pt x="18" y="19"/>
                </a:lnTo>
                <a:lnTo>
                  <a:pt x="53" y="19"/>
                </a:lnTo>
                <a:lnTo>
                  <a:pt x="53" y="55"/>
                </a:lnTo>
                <a:close/>
                <a:moveTo>
                  <a:pt x="214" y="269"/>
                </a:moveTo>
                <a:lnTo>
                  <a:pt x="71" y="269"/>
                </a:lnTo>
                <a:lnTo>
                  <a:pt x="71" y="180"/>
                </a:lnTo>
                <a:lnTo>
                  <a:pt x="214" y="180"/>
                </a:lnTo>
                <a:lnTo>
                  <a:pt x="214" y="269"/>
                </a:lnTo>
                <a:close/>
                <a:moveTo>
                  <a:pt x="214" y="162"/>
                </a:moveTo>
                <a:lnTo>
                  <a:pt x="71" y="162"/>
                </a:lnTo>
                <a:lnTo>
                  <a:pt x="71" y="19"/>
                </a:lnTo>
                <a:lnTo>
                  <a:pt x="214" y="19"/>
                </a:lnTo>
                <a:lnTo>
                  <a:pt x="214" y="162"/>
                </a:lnTo>
                <a:close/>
                <a:moveTo>
                  <a:pt x="267" y="269"/>
                </a:moveTo>
                <a:lnTo>
                  <a:pt x="232" y="269"/>
                </a:lnTo>
                <a:lnTo>
                  <a:pt x="232" y="233"/>
                </a:lnTo>
                <a:lnTo>
                  <a:pt x="267" y="233"/>
                </a:lnTo>
                <a:lnTo>
                  <a:pt x="267" y="269"/>
                </a:lnTo>
                <a:close/>
                <a:moveTo>
                  <a:pt x="267" y="198"/>
                </a:moveTo>
                <a:lnTo>
                  <a:pt x="232" y="198"/>
                </a:lnTo>
                <a:lnTo>
                  <a:pt x="232" y="162"/>
                </a:lnTo>
                <a:lnTo>
                  <a:pt x="267" y="162"/>
                </a:lnTo>
                <a:lnTo>
                  <a:pt x="267" y="198"/>
                </a:lnTo>
                <a:close/>
                <a:moveTo>
                  <a:pt x="267" y="126"/>
                </a:moveTo>
                <a:lnTo>
                  <a:pt x="232" y="126"/>
                </a:lnTo>
                <a:lnTo>
                  <a:pt x="232" y="91"/>
                </a:lnTo>
                <a:lnTo>
                  <a:pt x="267" y="91"/>
                </a:lnTo>
                <a:lnTo>
                  <a:pt x="267" y="126"/>
                </a:lnTo>
                <a:close/>
                <a:moveTo>
                  <a:pt x="267" y="55"/>
                </a:moveTo>
                <a:lnTo>
                  <a:pt x="232" y="55"/>
                </a:lnTo>
                <a:lnTo>
                  <a:pt x="232" y="19"/>
                </a:lnTo>
                <a:lnTo>
                  <a:pt x="267" y="19"/>
                </a:lnTo>
                <a:lnTo>
                  <a:pt x="267" y="55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2" name="Group 78"/>
          <p:cNvGrpSpPr/>
          <p:nvPr/>
        </p:nvGrpSpPr>
        <p:grpSpPr>
          <a:xfrm>
            <a:off x="5183979" y="2448811"/>
            <a:ext cx="198288" cy="468685"/>
            <a:chOff x="3405334" y="1535355"/>
            <a:chExt cx="137038" cy="323909"/>
          </a:xfrm>
          <a:solidFill>
            <a:srgbClr val="002B41"/>
          </a:solidFill>
        </p:grpSpPr>
        <p:sp>
          <p:nvSpPr>
            <p:cNvPr id="43" name="Freeform 61"/>
            <p:cNvSpPr/>
            <p:nvPr/>
          </p:nvSpPr>
          <p:spPr bwMode="auto">
            <a:xfrm>
              <a:off x="3444784" y="1535355"/>
              <a:ext cx="56062" cy="5606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6" y="2"/>
                </a:cxn>
                <a:cxn ang="0">
                  <a:pos x="45" y="7"/>
                </a:cxn>
                <a:cxn ang="0">
                  <a:pos x="51" y="16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51" y="36"/>
                </a:cxn>
                <a:cxn ang="0">
                  <a:pos x="45" y="45"/>
                </a:cxn>
                <a:cxn ang="0">
                  <a:pos x="36" y="51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16" y="51"/>
                </a:cxn>
                <a:cxn ang="0">
                  <a:pos x="7" y="45"/>
                </a:cxn>
                <a:cxn ang="0">
                  <a:pos x="2" y="36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3" h="52">
                  <a:moveTo>
                    <a:pt x="25" y="0"/>
                  </a:moveTo>
                  <a:lnTo>
                    <a:pt x="25" y="0"/>
                  </a:lnTo>
                  <a:lnTo>
                    <a:pt x="36" y="2"/>
                  </a:lnTo>
                  <a:lnTo>
                    <a:pt x="45" y="7"/>
                  </a:lnTo>
                  <a:lnTo>
                    <a:pt x="51" y="16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51" y="36"/>
                  </a:lnTo>
                  <a:lnTo>
                    <a:pt x="45" y="45"/>
                  </a:lnTo>
                  <a:lnTo>
                    <a:pt x="36" y="51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16" y="51"/>
                  </a:lnTo>
                  <a:lnTo>
                    <a:pt x="7" y="45"/>
                  </a:lnTo>
                  <a:lnTo>
                    <a:pt x="2" y="36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405334" y="1603875"/>
              <a:ext cx="137038" cy="255389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54" y="0"/>
                </a:cxn>
                <a:cxn ang="0">
                  <a:pos x="47" y="2"/>
                </a:cxn>
                <a:cxn ang="0">
                  <a:pos x="27" y="11"/>
                </a:cxn>
                <a:cxn ang="0">
                  <a:pos x="11" y="35"/>
                </a:cxn>
                <a:cxn ang="0">
                  <a:pos x="2" y="64"/>
                </a:cxn>
                <a:cxn ang="0">
                  <a:pos x="2" y="94"/>
                </a:cxn>
                <a:cxn ang="0">
                  <a:pos x="4" y="100"/>
                </a:cxn>
                <a:cxn ang="0">
                  <a:pos x="11" y="107"/>
                </a:cxn>
                <a:cxn ang="0">
                  <a:pos x="20" y="107"/>
                </a:cxn>
                <a:cxn ang="0">
                  <a:pos x="27" y="100"/>
                </a:cxn>
                <a:cxn ang="0">
                  <a:pos x="27" y="94"/>
                </a:cxn>
                <a:cxn ang="0">
                  <a:pos x="27" y="69"/>
                </a:cxn>
                <a:cxn ang="0">
                  <a:pos x="35" y="44"/>
                </a:cxn>
                <a:cxn ang="0">
                  <a:pos x="35" y="100"/>
                </a:cxn>
                <a:cxn ang="0">
                  <a:pos x="35" y="102"/>
                </a:cxn>
                <a:cxn ang="0">
                  <a:pos x="35" y="167"/>
                </a:cxn>
                <a:cxn ang="0">
                  <a:pos x="33" y="232"/>
                </a:cxn>
                <a:cxn ang="0">
                  <a:pos x="36" y="243"/>
                </a:cxn>
                <a:cxn ang="0">
                  <a:pos x="47" y="247"/>
                </a:cxn>
                <a:cxn ang="0">
                  <a:pos x="56" y="243"/>
                </a:cxn>
                <a:cxn ang="0">
                  <a:pos x="62" y="232"/>
                </a:cxn>
                <a:cxn ang="0">
                  <a:pos x="64" y="181"/>
                </a:cxn>
                <a:cxn ang="0">
                  <a:pos x="64" y="131"/>
                </a:cxn>
                <a:cxn ang="0">
                  <a:pos x="69" y="131"/>
                </a:cxn>
                <a:cxn ang="0">
                  <a:pos x="71" y="232"/>
                </a:cxn>
                <a:cxn ang="0">
                  <a:pos x="73" y="239"/>
                </a:cxn>
                <a:cxn ang="0">
                  <a:pos x="80" y="247"/>
                </a:cxn>
                <a:cxn ang="0">
                  <a:pos x="91" y="247"/>
                </a:cxn>
                <a:cxn ang="0">
                  <a:pos x="100" y="239"/>
                </a:cxn>
                <a:cxn ang="0">
                  <a:pos x="100" y="232"/>
                </a:cxn>
                <a:cxn ang="0">
                  <a:pos x="98" y="102"/>
                </a:cxn>
                <a:cxn ang="0">
                  <a:pos x="98" y="98"/>
                </a:cxn>
                <a:cxn ang="0">
                  <a:pos x="98" y="42"/>
                </a:cxn>
                <a:cxn ang="0">
                  <a:pos x="103" y="54"/>
                </a:cxn>
                <a:cxn ang="0">
                  <a:pos x="107" y="82"/>
                </a:cxn>
                <a:cxn ang="0">
                  <a:pos x="105" y="94"/>
                </a:cxn>
                <a:cxn ang="0">
                  <a:pos x="109" y="103"/>
                </a:cxn>
                <a:cxn ang="0">
                  <a:pos x="118" y="107"/>
                </a:cxn>
                <a:cxn ang="0">
                  <a:pos x="127" y="103"/>
                </a:cxn>
                <a:cxn ang="0">
                  <a:pos x="132" y="94"/>
                </a:cxn>
                <a:cxn ang="0">
                  <a:pos x="132" y="80"/>
                </a:cxn>
                <a:cxn ang="0">
                  <a:pos x="127" y="49"/>
                </a:cxn>
                <a:cxn ang="0">
                  <a:pos x="114" y="22"/>
                </a:cxn>
                <a:cxn ang="0">
                  <a:pos x="98" y="7"/>
                </a:cxn>
                <a:cxn ang="0">
                  <a:pos x="84" y="2"/>
                </a:cxn>
                <a:cxn ang="0">
                  <a:pos x="74" y="0"/>
                </a:cxn>
              </a:cxnLst>
              <a:rect l="0" t="0" r="r" b="b"/>
              <a:pathLst>
                <a:path w="132" h="247">
                  <a:moveTo>
                    <a:pt x="74" y="0"/>
                  </a:moveTo>
                  <a:lnTo>
                    <a:pt x="74" y="0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27" y="11"/>
                  </a:lnTo>
                  <a:lnTo>
                    <a:pt x="18" y="22"/>
                  </a:lnTo>
                  <a:lnTo>
                    <a:pt x="11" y="35"/>
                  </a:lnTo>
                  <a:lnTo>
                    <a:pt x="6" y="49"/>
                  </a:lnTo>
                  <a:lnTo>
                    <a:pt x="2" y="64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1" y="107"/>
                  </a:lnTo>
                  <a:lnTo>
                    <a:pt x="16" y="107"/>
                  </a:lnTo>
                  <a:lnTo>
                    <a:pt x="20" y="107"/>
                  </a:lnTo>
                  <a:lnTo>
                    <a:pt x="24" y="103"/>
                  </a:lnTo>
                  <a:lnTo>
                    <a:pt x="27" y="100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7" y="83"/>
                  </a:lnTo>
                  <a:lnTo>
                    <a:pt x="27" y="69"/>
                  </a:lnTo>
                  <a:lnTo>
                    <a:pt x="29" y="5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100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5" y="167"/>
                  </a:lnTo>
                  <a:lnTo>
                    <a:pt x="33" y="232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6" y="243"/>
                  </a:lnTo>
                  <a:lnTo>
                    <a:pt x="42" y="247"/>
                  </a:lnTo>
                  <a:lnTo>
                    <a:pt x="47" y="247"/>
                  </a:lnTo>
                  <a:lnTo>
                    <a:pt x="53" y="247"/>
                  </a:lnTo>
                  <a:lnTo>
                    <a:pt x="56" y="243"/>
                  </a:lnTo>
                  <a:lnTo>
                    <a:pt x="60" y="239"/>
                  </a:lnTo>
                  <a:lnTo>
                    <a:pt x="62" y="232"/>
                  </a:lnTo>
                  <a:lnTo>
                    <a:pt x="62" y="232"/>
                  </a:lnTo>
                  <a:lnTo>
                    <a:pt x="64" y="18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81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3" y="239"/>
                  </a:lnTo>
                  <a:lnTo>
                    <a:pt x="76" y="243"/>
                  </a:lnTo>
                  <a:lnTo>
                    <a:pt x="80" y="247"/>
                  </a:lnTo>
                  <a:lnTo>
                    <a:pt x="85" y="247"/>
                  </a:lnTo>
                  <a:lnTo>
                    <a:pt x="91" y="247"/>
                  </a:lnTo>
                  <a:lnTo>
                    <a:pt x="96" y="243"/>
                  </a:lnTo>
                  <a:lnTo>
                    <a:pt x="100" y="239"/>
                  </a:lnTo>
                  <a:lnTo>
                    <a:pt x="100" y="232"/>
                  </a:lnTo>
                  <a:lnTo>
                    <a:pt x="100" y="232"/>
                  </a:lnTo>
                  <a:lnTo>
                    <a:pt x="98" y="167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3" y="54"/>
                  </a:lnTo>
                  <a:lnTo>
                    <a:pt x="105" y="67"/>
                  </a:lnTo>
                  <a:lnTo>
                    <a:pt x="107" y="82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100"/>
                  </a:lnTo>
                  <a:lnTo>
                    <a:pt x="109" y="103"/>
                  </a:lnTo>
                  <a:lnTo>
                    <a:pt x="113" y="107"/>
                  </a:lnTo>
                  <a:lnTo>
                    <a:pt x="118" y="107"/>
                  </a:lnTo>
                  <a:lnTo>
                    <a:pt x="122" y="107"/>
                  </a:lnTo>
                  <a:lnTo>
                    <a:pt x="127" y="103"/>
                  </a:lnTo>
                  <a:lnTo>
                    <a:pt x="131" y="100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2" y="80"/>
                  </a:lnTo>
                  <a:lnTo>
                    <a:pt x="131" y="64"/>
                  </a:lnTo>
                  <a:lnTo>
                    <a:pt x="127" y="49"/>
                  </a:lnTo>
                  <a:lnTo>
                    <a:pt x="122" y="35"/>
                  </a:lnTo>
                  <a:lnTo>
                    <a:pt x="114" y="22"/>
                  </a:lnTo>
                  <a:lnTo>
                    <a:pt x="103" y="11"/>
                  </a:lnTo>
                  <a:lnTo>
                    <a:pt x="98" y="7"/>
                  </a:lnTo>
                  <a:lnTo>
                    <a:pt x="91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6303963" y="2476500"/>
            <a:ext cx="484187" cy="414338"/>
          </a:xfrm>
          <a:custGeom>
            <a:avLst/>
            <a:gdLst/>
            <a:ahLst/>
            <a:cxnLst>
              <a:cxn ang="0">
                <a:pos x="15" y="2"/>
              </a:cxn>
              <a:cxn ang="0">
                <a:pos x="0" y="4"/>
              </a:cxn>
              <a:cxn ang="0">
                <a:pos x="0" y="62"/>
              </a:cxn>
              <a:cxn ang="0">
                <a:pos x="9" y="71"/>
              </a:cxn>
              <a:cxn ang="0">
                <a:pos x="53" y="45"/>
              </a:cxn>
              <a:cxn ang="0">
                <a:pos x="58" y="31"/>
              </a:cxn>
              <a:cxn ang="0">
                <a:pos x="307" y="11"/>
              </a:cxn>
              <a:cxn ang="0">
                <a:pos x="95" y="11"/>
              </a:cxn>
              <a:cxn ang="0">
                <a:pos x="85" y="27"/>
              </a:cxn>
              <a:cxn ang="0">
                <a:pos x="85" y="51"/>
              </a:cxn>
              <a:cxn ang="0">
                <a:pos x="102" y="62"/>
              </a:cxn>
              <a:cxn ang="0">
                <a:pos x="314" y="60"/>
              </a:cxn>
              <a:cxn ang="0">
                <a:pos x="323" y="43"/>
              </a:cxn>
              <a:cxn ang="0">
                <a:pos x="323" y="20"/>
              </a:cxn>
              <a:cxn ang="0">
                <a:pos x="307" y="11"/>
              </a:cxn>
              <a:cxn ang="0">
                <a:pos x="53" y="147"/>
              </a:cxn>
              <a:cxn ang="0">
                <a:pos x="60" y="138"/>
              </a:cxn>
              <a:cxn ang="0">
                <a:pos x="15" y="112"/>
              </a:cxn>
              <a:cxn ang="0">
                <a:pos x="4" y="111"/>
              </a:cxn>
              <a:cxn ang="0">
                <a:pos x="0" y="163"/>
              </a:cxn>
              <a:cxn ang="0">
                <a:pos x="4" y="172"/>
              </a:cxn>
              <a:cxn ang="0">
                <a:pos x="15" y="172"/>
              </a:cxn>
              <a:cxn ang="0">
                <a:pos x="102" y="112"/>
              </a:cxn>
              <a:cxn ang="0">
                <a:pos x="85" y="123"/>
              </a:cxn>
              <a:cxn ang="0">
                <a:pos x="85" y="147"/>
              </a:cxn>
              <a:cxn ang="0">
                <a:pos x="95" y="163"/>
              </a:cxn>
              <a:cxn ang="0">
                <a:pos x="307" y="163"/>
              </a:cxn>
              <a:cxn ang="0">
                <a:pos x="323" y="154"/>
              </a:cxn>
              <a:cxn ang="0">
                <a:pos x="323" y="129"/>
              </a:cxn>
              <a:cxn ang="0">
                <a:pos x="314" y="114"/>
              </a:cxn>
              <a:cxn ang="0">
                <a:pos x="53" y="232"/>
              </a:cxn>
              <a:cxn ang="0">
                <a:pos x="9" y="205"/>
              </a:cxn>
              <a:cxn ang="0">
                <a:pos x="0" y="214"/>
              </a:cxn>
              <a:cxn ang="0">
                <a:pos x="0" y="272"/>
              </a:cxn>
              <a:cxn ang="0">
                <a:pos x="15" y="274"/>
              </a:cxn>
              <a:cxn ang="0">
                <a:pos x="58" y="245"/>
              </a:cxn>
              <a:cxn ang="0">
                <a:pos x="53" y="232"/>
              </a:cxn>
              <a:cxn ang="0">
                <a:pos x="102" y="214"/>
              </a:cxn>
              <a:cxn ang="0">
                <a:pos x="91" y="219"/>
              </a:cxn>
              <a:cxn ang="0">
                <a:pos x="85" y="248"/>
              </a:cxn>
              <a:cxn ang="0">
                <a:pos x="91" y="261"/>
              </a:cxn>
              <a:cxn ang="0">
                <a:pos x="307" y="266"/>
              </a:cxn>
              <a:cxn ang="0">
                <a:pos x="319" y="261"/>
              </a:cxn>
              <a:cxn ang="0">
                <a:pos x="323" y="232"/>
              </a:cxn>
              <a:cxn ang="0">
                <a:pos x="319" y="219"/>
              </a:cxn>
              <a:cxn ang="0">
                <a:pos x="307" y="214"/>
              </a:cxn>
            </a:cxnLst>
            <a:rect l="0" t="0" r="r" b="b"/>
            <a:pathLst>
              <a:path w="323" h="275">
                <a:moveTo>
                  <a:pt x="53" y="27"/>
                </a:moveTo>
                <a:lnTo>
                  <a:pt x="15" y="2"/>
                </a:lnTo>
                <a:lnTo>
                  <a:pt x="15" y="2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0" y="11"/>
                </a:lnTo>
                <a:lnTo>
                  <a:pt x="0" y="62"/>
                </a:lnTo>
                <a:lnTo>
                  <a:pt x="0" y="62"/>
                </a:lnTo>
                <a:lnTo>
                  <a:pt x="0" y="67"/>
                </a:lnTo>
                <a:lnTo>
                  <a:pt x="4" y="71"/>
                </a:lnTo>
                <a:lnTo>
                  <a:pt x="9" y="71"/>
                </a:lnTo>
                <a:lnTo>
                  <a:pt x="15" y="69"/>
                </a:lnTo>
                <a:lnTo>
                  <a:pt x="53" y="45"/>
                </a:lnTo>
                <a:lnTo>
                  <a:pt x="53" y="45"/>
                </a:lnTo>
                <a:lnTo>
                  <a:pt x="58" y="40"/>
                </a:lnTo>
                <a:lnTo>
                  <a:pt x="60" y="36"/>
                </a:lnTo>
                <a:lnTo>
                  <a:pt x="58" y="31"/>
                </a:lnTo>
                <a:lnTo>
                  <a:pt x="53" y="27"/>
                </a:lnTo>
                <a:lnTo>
                  <a:pt x="53" y="27"/>
                </a:lnTo>
                <a:close/>
                <a:moveTo>
                  <a:pt x="307" y="11"/>
                </a:moveTo>
                <a:lnTo>
                  <a:pt x="102" y="11"/>
                </a:lnTo>
                <a:lnTo>
                  <a:pt x="102" y="11"/>
                </a:lnTo>
                <a:lnTo>
                  <a:pt x="95" y="11"/>
                </a:lnTo>
                <a:lnTo>
                  <a:pt x="91" y="14"/>
                </a:lnTo>
                <a:lnTo>
                  <a:pt x="85" y="20"/>
                </a:lnTo>
                <a:lnTo>
                  <a:pt x="85" y="27"/>
                </a:lnTo>
                <a:lnTo>
                  <a:pt x="85" y="43"/>
                </a:lnTo>
                <a:lnTo>
                  <a:pt x="85" y="43"/>
                </a:lnTo>
                <a:lnTo>
                  <a:pt x="85" y="51"/>
                </a:lnTo>
                <a:lnTo>
                  <a:pt x="91" y="56"/>
                </a:lnTo>
                <a:lnTo>
                  <a:pt x="95" y="60"/>
                </a:lnTo>
                <a:lnTo>
                  <a:pt x="102" y="62"/>
                </a:lnTo>
                <a:lnTo>
                  <a:pt x="307" y="62"/>
                </a:lnTo>
                <a:lnTo>
                  <a:pt x="307" y="62"/>
                </a:lnTo>
                <a:lnTo>
                  <a:pt x="314" y="60"/>
                </a:lnTo>
                <a:lnTo>
                  <a:pt x="319" y="56"/>
                </a:lnTo>
                <a:lnTo>
                  <a:pt x="323" y="51"/>
                </a:lnTo>
                <a:lnTo>
                  <a:pt x="323" y="43"/>
                </a:lnTo>
                <a:lnTo>
                  <a:pt x="323" y="27"/>
                </a:lnTo>
                <a:lnTo>
                  <a:pt x="323" y="27"/>
                </a:lnTo>
                <a:lnTo>
                  <a:pt x="323" y="20"/>
                </a:lnTo>
                <a:lnTo>
                  <a:pt x="319" y="14"/>
                </a:lnTo>
                <a:lnTo>
                  <a:pt x="314" y="11"/>
                </a:lnTo>
                <a:lnTo>
                  <a:pt x="307" y="11"/>
                </a:lnTo>
                <a:lnTo>
                  <a:pt x="307" y="11"/>
                </a:lnTo>
                <a:close/>
                <a:moveTo>
                  <a:pt x="15" y="172"/>
                </a:moveTo>
                <a:lnTo>
                  <a:pt x="53" y="147"/>
                </a:lnTo>
                <a:lnTo>
                  <a:pt x="53" y="147"/>
                </a:lnTo>
                <a:lnTo>
                  <a:pt x="58" y="143"/>
                </a:lnTo>
                <a:lnTo>
                  <a:pt x="60" y="138"/>
                </a:lnTo>
                <a:lnTo>
                  <a:pt x="58" y="134"/>
                </a:lnTo>
                <a:lnTo>
                  <a:pt x="53" y="130"/>
                </a:lnTo>
                <a:lnTo>
                  <a:pt x="15" y="112"/>
                </a:lnTo>
                <a:lnTo>
                  <a:pt x="15" y="112"/>
                </a:lnTo>
                <a:lnTo>
                  <a:pt x="9" y="111"/>
                </a:lnTo>
                <a:lnTo>
                  <a:pt x="4" y="111"/>
                </a:lnTo>
                <a:lnTo>
                  <a:pt x="0" y="114"/>
                </a:lnTo>
                <a:lnTo>
                  <a:pt x="0" y="121"/>
                </a:lnTo>
                <a:lnTo>
                  <a:pt x="0" y="163"/>
                </a:lnTo>
                <a:lnTo>
                  <a:pt x="0" y="163"/>
                </a:lnTo>
                <a:lnTo>
                  <a:pt x="0" y="170"/>
                </a:lnTo>
                <a:lnTo>
                  <a:pt x="4" y="172"/>
                </a:lnTo>
                <a:lnTo>
                  <a:pt x="9" y="174"/>
                </a:lnTo>
                <a:lnTo>
                  <a:pt x="15" y="172"/>
                </a:lnTo>
                <a:lnTo>
                  <a:pt x="15" y="172"/>
                </a:lnTo>
                <a:close/>
                <a:moveTo>
                  <a:pt x="307" y="112"/>
                </a:moveTo>
                <a:lnTo>
                  <a:pt x="102" y="112"/>
                </a:lnTo>
                <a:lnTo>
                  <a:pt x="102" y="112"/>
                </a:lnTo>
                <a:lnTo>
                  <a:pt x="95" y="114"/>
                </a:lnTo>
                <a:lnTo>
                  <a:pt x="91" y="118"/>
                </a:lnTo>
                <a:lnTo>
                  <a:pt x="85" y="123"/>
                </a:lnTo>
                <a:lnTo>
                  <a:pt x="85" y="129"/>
                </a:lnTo>
                <a:lnTo>
                  <a:pt x="85" y="147"/>
                </a:lnTo>
                <a:lnTo>
                  <a:pt x="85" y="147"/>
                </a:lnTo>
                <a:lnTo>
                  <a:pt x="85" y="154"/>
                </a:lnTo>
                <a:lnTo>
                  <a:pt x="91" y="159"/>
                </a:lnTo>
                <a:lnTo>
                  <a:pt x="95" y="163"/>
                </a:lnTo>
                <a:lnTo>
                  <a:pt x="102" y="163"/>
                </a:lnTo>
                <a:lnTo>
                  <a:pt x="307" y="163"/>
                </a:lnTo>
                <a:lnTo>
                  <a:pt x="307" y="163"/>
                </a:lnTo>
                <a:lnTo>
                  <a:pt x="314" y="163"/>
                </a:lnTo>
                <a:lnTo>
                  <a:pt x="319" y="159"/>
                </a:lnTo>
                <a:lnTo>
                  <a:pt x="323" y="154"/>
                </a:lnTo>
                <a:lnTo>
                  <a:pt x="323" y="147"/>
                </a:lnTo>
                <a:lnTo>
                  <a:pt x="323" y="129"/>
                </a:lnTo>
                <a:lnTo>
                  <a:pt x="323" y="129"/>
                </a:lnTo>
                <a:lnTo>
                  <a:pt x="323" y="123"/>
                </a:lnTo>
                <a:lnTo>
                  <a:pt x="319" y="118"/>
                </a:lnTo>
                <a:lnTo>
                  <a:pt x="314" y="114"/>
                </a:lnTo>
                <a:lnTo>
                  <a:pt x="307" y="112"/>
                </a:lnTo>
                <a:lnTo>
                  <a:pt x="307" y="112"/>
                </a:lnTo>
                <a:close/>
                <a:moveTo>
                  <a:pt x="53" y="232"/>
                </a:moveTo>
                <a:lnTo>
                  <a:pt x="15" y="207"/>
                </a:lnTo>
                <a:lnTo>
                  <a:pt x="15" y="207"/>
                </a:lnTo>
                <a:lnTo>
                  <a:pt x="9" y="205"/>
                </a:lnTo>
                <a:lnTo>
                  <a:pt x="4" y="205"/>
                </a:lnTo>
                <a:lnTo>
                  <a:pt x="0" y="208"/>
                </a:lnTo>
                <a:lnTo>
                  <a:pt x="0" y="214"/>
                </a:lnTo>
                <a:lnTo>
                  <a:pt x="0" y="266"/>
                </a:lnTo>
                <a:lnTo>
                  <a:pt x="0" y="266"/>
                </a:lnTo>
                <a:lnTo>
                  <a:pt x="0" y="272"/>
                </a:lnTo>
                <a:lnTo>
                  <a:pt x="4" y="275"/>
                </a:lnTo>
                <a:lnTo>
                  <a:pt x="9" y="275"/>
                </a:lnTo>
                <a:lnTo>
                  <a:pt x="15" y="274"/>
                </a:lnTo>
                <a:lnTo>
                  <a:pt x="53" y="250"/>
                </a:lnTo>
                <a:lnTo>
                  <a:pt x="53" y="250"/>
                </a:lnTo>
                <a:lnTo>
                  <a:pt x="58" y="245"/>
                </a:lnTo>
                <a:lnTo>
                  <a:pt x="60" y="241"/>
                </a:lnTo>
                <a:lnTo>
                  <a:pt x="58" y="236"/>
                </a:lnTo>
                <a:lnTo>
                  <a:pt x="53" y="232"/>
                </a:lnTo>
                <a:lnTo>
                  <a:pt x="53" y="232"/>
                </a:lnTo>
                <a:close/>
                <a:moveTo>
                  <a:pt x="307" y="214"/>
                </a:moveTo>
                <a:lnTo>
                  <a:pt x="102" y="214"/>
                </a:lnTo>
                <a:lnTo>
                  <a:pt x="102" y="214"/>
                </a:lnTo>
                <a:lnTo>
                  <a:pt x="95" y="216"/>
                </a:lnTo>
                <a:lnTo>
                  <a:pt x="91" y="219"/>
                </a:lnTo>
                <a:lnTo>
                  <a:pt x="85" y="225"/>
                </a:lnTo>
                <a:lnTo>
                  <a:pt x="85" y="232"/>
                </a:lnTo>
                <a:lnTo>
                  <a:pt x="85" y="248"/>
                </a:lnTo>
                <a:lnTo>
                  <a:pt x="85" y="248"/>
                </a:lnTo>
                <a:lnTo>
                  <a:pt x="85" y="256"/>
                </a:lnTo>
                <a:lnTo>
                  <a:pt x="91" y="261"/>
                </a:lnTo>
                <a:lnTo>
                  <a:pt x="95" y="265"/>
                </a:lnTo>
                <a:lnTo>
                  <a:pt x="102" y="266"/>
                </a:lnTo>
                <a:lnTo>
                  <a:pt x="307" y="266"/>
                </a:lnTo>
                <a:lnTo>
                  <a:pt x="307" y="266"/>
                </a:lnTo>
                <a:lnTo>
                  <a:pt x="314" y="265"/>
                </a:lnTo>
                <a:lnTo>
                  <a:pt x="319" y="261"/>
                </a:lnTo>
                <a:lnTo>
                  <a:pt x="323" y="256"/>
                </a:lnTo>
                <a:lnTo>
                  <a:pt x="323" y="248"/>
                </a:lnTo>
                <a:lnTo>
                  <a:pt x="323" y="232"/>
                </a:lnTo>
                <a:lnTo>
                  <a:pt x="323" y="232"/>
                </a:lnTo>
                <a:lnTo>
                  <a:pt x="323" y="225"/>
                </a:lnTo>
                <a:lnTo>
                  <a:pt x="319" y="219"/>
                </a:lnTo>
                <a:lnTo>
                  <a:pt x="314" y="216"/>
                </a:lnTo>
                <a:lnTo>
                  <a:pt x="307" y="214"/>
                </a:lnTo>
                <a:lnTo>
                  <a:pt x="307" y="214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6" name="Freeform 69"/>
          <p:cNvSpPr>
            <a:spLocks noEditPoints="1"/>
          </p:cNvSpPr>
          <p:nvPr/>
        </p:nvSpPr>
        <p:spPr bwMode="auto">
          <a:xfrm>
            <a:off x="1471613" y="1470025"/>
            <a:ext cx="309562" cy="452438"/>
          </a:xfrm>
          <a:custGeom>
            <a:avLst/>
            <a:gdLst/>
            <a:ahLst/>
            <a:cxnLst>
              <a:cxn ang="0">
                <a:pos x="180" y="76"/>
              </a:cxn>
              <a:cxn ang="0">
                <a:pos x="167" y="34"/>
              </a:cxn>
              <a:cxn ang="0">
                <a:pos x="133" y="7"/>
              </a:cxn>
              <a:cxn ang="0">
                <a:pos x="104" y="0"/>
              </a:cxn>
              <a:cxn ang="0">
                <a:pos x="62" y="14"/>
              </a:cxn>
              <a:cxn ang="0">
                <a:pos x="35" y="47"/>
              </a:cxn>
              <a:cxn ang="0">
                <a:pos x="27" y="132"/>
              </a:cxn>
              <a:cxn ang="0">
                <a:pos x="17" y="136"/>
              </a:cxn>
              <a:cxn ang="0">
                <a:pos x="0" y="156"/>
              </a:cxn>
              <a:cxn ang="0">
                <a:pos x="0" y="276"/>
              </a:cxn>
              <a:cxn ang="0">
                <a:pos x="8" y="295"/>
              </a:cxn>
              <a:cxn ang="0">
                <a:pos x="27" y="303"/>
              </a:cxn>
              <a:cxn ang="0">
                <a:pos x="185" y="303"/>
              </a:cxn>
              <a:cxn ang="0">
                <a:pos x="205" y="286"/>
              </a:cxn>
              <a:cxn ang="0">
                <a:pos x="207" y="161"/>
              </a:cxn>
              <a:cxn ang="0">
                <a:pos x="205" y="150"/>
              </a:cxn>
              <a:cxn ang="0">
                <a:pos x="185" y="134"/>
              </a:cxn>
              <a:cxn ang="0">
                <a:pos x="47" y="76"/>
              </a:cxn>
              <a:cxn ang="0">
                <a:pos x="51" y="54"/>
              </a:cxn>
              <a:cxn ang="0">
                <a:pos x="71" y="29"/>
              </a:cxn>
              <a:cxn ang="0">
                <a:pos x="104" y="20"/>
              </a:cxn>
              <a:cxn ang="0">
                <a:pos x="125" y="24"/>
              </a:cxn>
              <a:cxn ang="0">
                <a:pos x="151" y="45"/>
              </a:cxn>
              <a:cxn ang="0">
                <a:pos x="160" y="76"/>
              </a:cxn>
              <a:cxn ang="0">
                <a:pos x="47" y="76"/>
              </a:cxn>
              <a:cxn ang="0">
                <a:pos x="187" y="279"/>
              </a:cxn>
              <a:cxn ang="0">
                <a:pos x="180" y="285"/>
              </a:cxn>
              <a:cxn ang="0">
                <a:pos x="24" y="283"/>
              </a:cxn>
              <a:cxn ang="0">
                <a:pos x="18" y="276"/>
              </a:cxn>
              <a:cxn ang="0">
                <a:pos x="18" y="158"/>
              </a:cxn>
              <a:cxn ang="0">
                <a:pos x="27" y="152"/>
              </a:cxn>
              <a:cxn ang="0">
                <a:pos x="183" y="152"/>
              </a:cxn>
              <a:cxn ang="0">
                <a:pos x="189" y="161"/>
              </a:cxn>
              <a:cxn ang="0">
                <a:pos x="113" y="190"/>
              </a:cxn>
              <a:cxn ang="0">
                <a:pos x="111" y="183"/>
              </a:cxn>
              <a:cxn ang="0">
                <a:pos x="104" y="179"/>
              </a:cxn>
              <a:cxn ang="0">
                <a:pos x="95" y="187"/>
              </a:cxn>
              <a:cxn ang="0">
                <a:pos x="95" y="212"/>
              </a:cxn>
              <a:cxn ang="0">
                <a:pos x="85" y="223"/>
              </a:cxn>
              <a:cxn ang="0">
                <a:pos x="85" y="236"/>
              </a:cxn>
              <a:cxn ang="0">
                <a:pos x="104" y="246"/>
              </a:cxn>
              <a:cxn ang="0">
                <a:pos x="116" y="241"/>
              </a:cxn>
              <a:cxn ang="0">
                <a:pos x="122" y="228"/>
              </a:cxn>
              <a:cxn ang="0">
                <a:pos x="116" y="214"/>
              </a:cxn>
            </a:cxnLst>
            <a:rect l="0" t="0" r="r" b="b"/>
            <a:pathLst>
              <a:path w="207" h="303">
                <a:moveTo>
                  <a:pt x="180" y="132"/>
                </a:moveTo>
                <a:lnTo>
                  <a:pt x="180" y="76"/>
                </a:lnTo>
                <a:lnTo>
                  <a:pt x="180" y="76"/>
                </a:lnTo>
                <a:lnTo>
                  <a:pt x="178" y="62"/>
                </a:lnTo>
                <a:lnTo>
                  <a:pt x="172" y="47"/>
                </a:lnTo>
                <a:lnTo>
                  <a:pt x="167" y="34"/>
                </a:lnTo>
                <a:lnTo>
                  <a:pt x="156" y="24"/>
                </a:lnTo>
                <a:lnTo>
                  <a:pt x="145" y="14"/>
                </a:lnTo>
                <a:lnTo>
                  <a:pt x="133" y="7"/>
                </a:lnTo>
                <a:lnTo>
                  <a:pt x="118" y="2"/>
                </a:lnTo>
                <a:lnTo>
                  <a:pt x="104" y="0"/>
                </a:lnTo>
                <a:lnTo>
                  <a:pt x="104" y="0"/>
                </a:lnTo>
                <a:lnTo>
                  <a:pt x="89" y="2"/>
                </a:lnTo>
                <a:lnTo>
                  <a:pt x="75" y="7"/>
                </a:lnTo>
                <a:lnTo>
                  <a:pt x="62" y="14"/>
                </a:lnTo>
                <a:lnTo>
                  <a:pt x="49" y="24"/>
                </a:lnTo>
                <a:lnTo>
                  <a:pt x="40" y="34"/>
                </a:lnTo>
                <a:lnTo>
                  <a:pt x="35" y="47"/>
                </a:lnTo>
                <a:lnTo>
                  <a:pt x="29" y="62"/>
                </a:lnTo>
                <a:lnTo>
                  <a:pt x="27" y="76"/>
                </a:lnTo>
                <a:lnTo>
                  <a:pt x="27" y="132"/>
                </a:lnTo>
                <a:lnTo>
                  <a:pt x="27" y="132"/>
                </a:lnTo>
                <a:lnTo>
                  <a:pt x="22" y="134"/>
                </a:lnTo>
                <a:lnTo>
                  <a:pt x="17" y="136"/>
                </a:lnTo>
                <a:lnTo>
                  <a:pt x="8" y="141"/>
                </a:lnTo>
                <a:lnTo>
                  <a:pt x="2" y="150"/>
                </a:lnTo>
                <a:lnTo>
                  <a:pt x="0" y="156"/>
                </a:lnTo>
                <a:lnTo>
                  <a:pt x="0" y="161"/>
                </a:lnTo>
                <a:lnTo>
                  <a:pt x="0" y="276"/>
                </a:lnTo>
                <a:lnTo>
                  <a:pt x="0" y="276"/>
                </a:lnTo>
                <a:lnTo>
                  <a:pt x="0" y="281"/>
                </a:lnTo>
                <a:lnTo>
                  <a:pt x="2" y="286"/>
                </a:lnTo>
                <a:lnTo>
                  <a:pt x="8" y="295"/>
                </a:lnTo>
                <a:lnTo>
                  <a:pt x="17" y="301"/>
                </a:lnTo>
                <a:lnTo>
                  <a:pt x="22" y="303"/>
                </a:lnTo>
                <a:lnTo>
                  <a:pt x="27" y="303"/>
                </a:lnTo>
                <a:lnTo>
                  <a:pt x="180" y="303"/>
                </a:lnTo>
                <a:lnTo>
                  <a:pt x="180" y="303"/>
                </a:lnTo>
                <a:lnTo>
                  <a:pt x="185" y="303"/>
                </a:lnTo>
                <a:lnTo>
                  <a:pt x="191" y="301"/>
                </a:lnTo>
                <a:lnTo>
                  <a:pt x="200" y="295"/>
                </a:lnTo>
                <a:lnTo>
                  <a:pt x="205" y="286"/>
                </a:lnTo>
                <a:lnTo>
                  <a:pt x="207" y="281"/>
                </a:lnTo>
                <a:lnTo>
                  <a:pt x="207" y="276"/>
                </a:lnTo>
                <a:lnTo>
                  <a:pt x="207" y="161"/>
                </a:lnTo>
                <a:lnTo>
                  <a:pt x="207" y="161"/>
                </a:lnTo>
                <a:lnTo>
                  <a:pt x="207" y="156"/>
                </a:lnTo>
                <a:lnTo>
                  <a:pt x="205" y="150"/>
                </a:lnTo>
                <a:lnTo>
                  <a:pt x="200" y="141"/>
                </a:lnTo>
                <a:lnTo>
                  <a:pt x="191" y="136"/>
                </a:lnTo>
                <a:lnTo>
                  <a:pt x="185" y="134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47" y="76"/>
                </a:moveTo>
                <a:lnTo>
                  <a:pt x="47" y="76"/>
                </a:lnTo>
                <a:lnTo>
                  <a:pt x="47" y="65"/>
                </a:lnTo>
                <a:lnTo>
                  <a:pt x="51" y="54"/>
                </a:lnTo>
                <a:lnTo>
                  <a:pt x="56" y="45"/>
                </a:lnTo>
                <a:lnTo>
                  <a:pt x="64" y="36"/>
                </a:lnTo>
                <a:lnTo>
                  <a:pt x="71" y="29"/>
                </a:lnTo>
                <a:lnTo>
                  <a:pt x="82" y="24"/>
                </a:lnTo>
                <a:lnTo>
                  <a:pt x="93" y="20"/>
                </a:lnTo>
                <a:lnTo>
                  <a:pt x="104" y="20"/>
                </a:lnTo>
                <a:lnTo>
                  <a:pt x="104" y="20"/>
                </a:lnTo>
                <a:lnTo>
                  <a:pt x="114" y="20"/>
                </a:lnTo>
                <a:lnTo>
                  <a:pt x="125" y="24"/>
                </a:lnTo>
                <a:lnTo>
                  <a:pt x="134" y="29"/>
                </a:lnTo>
                <a:lnTo>
                  <a:pt x="143" y="36"/>
                </a:lnTo>
                <a:lnTo>
                  <a:pt x="151" y="45"/>
                </a:lnTo>
                <a:lnTo>
                  <a:pt x="156" y="54"/>
                </a:lnTo>
                <a:lnTo>
                  <a:pt x="160" y="65"/>
                </a:lnTo>
                <a:lnTo>
                  <a:pt x="160" y="76"/>
                </a:lnTo>
                <a:lnTo>
                  <a:pt x="160" y="132"/>
                </a:lnTo>
                <a:lnTo>
                  <a:pt x="47" y="132"/>
                </a:lnTo>
                <a:lnTo>
                  <a:pt x="47" y="76"/>
                </a:lnTo>
                <a:close/>
                <a:moveTo>
                  <a:pt x="189" y="276"/>
                </a:moveTo>
                <a:lnTo>
                  <a:pt x="189" y="276"/>
                </a:lnTo>
                <a:lnTo>
                  <a:pt x="187" y="279"/>
                </a:lnTo>
                <a:lnTo>
                  <a:pt x="185" y="281"/>
                </a:lnTo>
                <a:lnTo>
                  <a:pt x="183" y="283"/>
                </a:lnTo>
                <a:lnTo>
                  <a:pt x="180" y="285"/>
                </a:lnTo>
                <a:lnTo>
                  <a:pt x="27" y="285"/>
                </a:lnTo>
                <a:lnTo>
                  <a:pt x="27" y="285"/>
                </a:lnTo>
                <a:lnTo>
                  <a:pt x="24" y="283"/>
                </a:lnTo>
                <a:lnTo>
                  <a:pt x="22" y="281"/>
                </a:lnTo>
                <a:lnTo>
                  <a:pt x="18" y="279"/>
                </a:lnTo>
                <a:lnTo>
                  <a:pt x="18" y="276"/>
                </a:lnTo>
                <a:lnTo>
                  <a:pt x="18" y="161"/>
                </a:lnTo>
                <a:lnTo>
                  <a:pt x="18" y="161"/>
                </a:lnTo>
                <a:lnTo>
                  <a:pt x="18" y="158"/>
                </a:lnTo>
                <a:lnTo>
                  <a:pt x="22" y="154"/>
                </a:lnTo>
                <a:lnTo>
                  <a:pt x="24" y="152"/>
                </a:lnTo>
                <a:lnTo>
                  <a:pt x="27" y="152"/>
                </a:lnTo>
                <a:lnTo>
                  <a:pt x="180" y="152"/>
                </a:lnTo>
                <a:lnTo>
                  <a:pt x="180" y="152"/>
                </a:lnTo>
                <a:lnTo>
                  <a:pt x="183" y="152"/>
                </a:lnTo>
                <a:lnTo>
                  <a:pt x="185" y="154"/>
                </a:lnTo>
                <a:lnTo>
                  <a:pt x="187" y="158"/>
                </a:lnTo>
                <a:lnTo>
                  <a:pt x="189" y="161"/>
                </a:lnTo>
                <a:lnTo>
                  <a:pt x="189" y="276"/>
                </a:lnTo>
                <a:close/>
                <a:moveTo>
                  <a:pt x="113" y="212"/>
                </a:moveTo>
                <a:lnTo>
                  <a:pt x="113" y="190"/>
                </a:lnTo>
                <a:lnTo>
                  <a:pt x="113" y="190"/>
                </a:lnTo>
                <a:lnTo>
                  <a:pt x="113" y="187"/>
                </a:lnTo>
                <a:lnTo>
                  <a:pt x="111" y="183"/>
                </a:lnTo>
                <a:lnTo>
                  <a:pt x="107" y="181"/>
                </a:lnTo>
                <a:lnTo>
                  <a:pt x="104" y="179"/>
                </a:lnTo>
                <a:lnTo>
                  <a:pt x="104" y="179"/>
                </a:lnTo>
                <a:lnTo>
                  <a:pt x="100" y="181"/>
                </a:lnTo>
                <a:lnTo>
                  <a:pt x="96" y="183"/>
                </a:lnTo>
                <a:lnTo>
                  <a:pt x="95" y="187"/>
                </a:lnTo>
                <a:lnTo>
                  <a:pt x="95" y="190"/>
                </a:lnTo>
                <a:lnTo>
                  <a:pt x="95" y="212"/>
                </a:lnTo>
                <a:lnTo>
                  <a:pt x="95" y="212"/>
                </a:lnTo>
                <a:lnTo>
                  <a:pt x="91" y="214"/>
                </a:lnTo>
                <a:lnTo>
                  <a:pt x="87" y="217"/>
                </a:lnTo>
                <a:lnTo>
                  <a:pt x="85" y="223"/>
                </a:lnTo>
                <a:lnTo>
                  <a:pt x="85" y="228"/>
                </a:lnTo>
                <a:lnTo>
                  <a:pt x="85" y="228"/>
                </a:lnTo>
                <a:lnTo>
                  <a:pt x="85" y="236"/>
                </a:lnTo>
                <a:lnTo>
                  <a:pt x="91" y="241"/>
                </a:lnTo>
                <a:lnTo>
                  <a:pt x="96" y="245"/>
                </a:lnTo>
                <a:lnTo>
                  <a:pt x="104" y="246"/>
                </a:lnTo>
                <a:lnTo>
                  <a:pt x="104" y="246"/>
                </a:lnTo>
                <a:lnTo>
                  <a:pt x="111" y="245"/>
                </a:lnTo>
                <a:lnTo>
                  <a:pt x="116" y="241"/>
                </a:lnTo>
                <a:lnTo>
                  <a:pt x="122" y="236"/>
                </a:lnTo>
                <a:lnTo>
                  <a:pt x="122" y="228"/>
                </a:lnTo>
                <a:lnTo>
                  <a:pt x="122" y="228"/>
                </a:lnTo>
                <a:lnTo>
                  <a:pt x="122" y="223"/>
                </a:lnTo>
                <a:lnTo>
                  <a:pt x="120" y="217"/>
                </a:lnTo>
                <a:lnTo>
                  <a:pt x="116" y="214"/>
                </a:lnTo>
                <a:lnTo>
                  <a:pt x="113" y="212"/>
                </a:lnTo>
                <a:lnTo>
                  <a:pt x="113" y="212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47" name="Freeform 70"/>
          <p:cNvSpPr>
            <a:spLocks noEditPoints="1"/>
          </p:cNvSpPr>
          <p:nvPr/>
        </p:nvSpPr>
        <p:spPr bwMode="auto">
          <a:xfrm>
            <a:off x="2603500" y="1470025"/>
            <a:ext cx="457200" cy="452438"/>
          </a:xfrm>
          <a:custGeom>
            <a:avLst/>
            <a:gdLst/>
            <a:ahLst/>
            <a:cxnLst>
              <a:cxn ang="0">
                <a:pos x="150" y="0"/>
              </a:cxn>
              <a:cxn ang="0">
                <a:pos x="119" y="4"/>
              </a:cxn>
              <a:cxn ang="0">
                <a:pos x="92" y="13"/>
              </a:cxn>
              <a:cxn ang="0">
                <a:pos x="67" y="27"/>
              </a:cxn>
              <a:cxn ang="0">
                <a:pos x="43" y="45"/>
              </a:cxn>
              <a:cxn ang="0">
                <a:pos x="25" y="67"/>
              </a:cxn>
              <a:cxn ang="0">
                <a:pos x="11" y="92"/>
              </a:cxn>
              <a:cxn ang="0">
                <a:pos x="2" y="121"/>
              </a:cxn>
              <a:cxn ang="0">
                <a:pos x="0" y="152"/>
              </a:cxn>
              <a:cxn ang="0">
                <a:pos x="0" y="167"/>
              </a:cxn>
              <a:cxn ang="0">
                <a:pos x="5" y="198"/>
              </a:cxn>
              <a:cxn ang="0">
                <a:pos x="18" y="225"/>
              </a:cxn>
              <a:cxn ang="0">
                <a:pos x="34" y="248"/>
              </a:cxn>
              <a:cxn ang="0">
                <a:pos x="54" y="268"/>
              </a:cxn>
              <a:cxn ang="0">
                <a:pos x="78" y="285"/>
              </a:cxn>
              <a:cxn ang="0">
                <a:pos x="105" y="295"/>
              </a:cxn>
              <a:cxn ang="0">
                <a:pos x="136" y="303"/>
              </a:cxn>
              <a:cxn ang="0">
                <a:pos x="150" y="303"/>
              </a:cxn>
              <a:cxn ang="0">
                <a:pos x="181" y="301"/>
              </a:cxn>
              <a:cxn ang="0">
                <a:pos x="210" y="292"/>
              </a:cxn>
              <a:cxn ang="0">
                <a:pos x="235" y="277"/>
              </a:cxn>
              <a:cxn ang="0">
                <a:pos x="257" y="259"/>
              </a:cxn>
              <a:cxn ang="0">
                <a:pos x="275" y="236"/>
              </a:cxn>
              <a:cxn ang="0">
                <a:pos x="290" y="210"/>
              </a:cxn>
              <a:cxn ang="0">
                <a:pos x="299" y="183"/>
              </a:cxn>
              <a:cxn ang="0">
                <a:pos x="302" y="152"/>
              </a:cxn>
              <a:cxn ang="0">
                <a:pos x="301" y="136"/>
              </a:cxn>
              <a:cxn ang="0">
                <a:pos x="295" y="107"/>
              </a:cxn>
              <a:cxn ang="0">
                <a:pos x="283" y="80"/>
              </a:cxn>
              <a:cxn ang="0">
                <a:pos x="268" y="56"/>
              </a:cxn>
              <a:cxn ang="0">
                <a:pos x="246" y="34"/>
              </a:cxn>
              <a:cxn ang="0">
                <a:pos x="223" y="18"/>
              </a:cxn>
              <a:cxn ang="0">
                <a:pos x="196" y="7"/>
              </a:cxn>
              <a:cxn ang="0">
                <a:pos x="167" y="2"/>
              </a:cxn>
              <a:cxn ang="0">
                <a:pos x="150" y="0"/>
              </a:cxn>
              <a:cxn ang="0">
                <a:pos x="94" y="227"/>
              </a:cxn>
              <a:cxn ang="0">
                <a:pos x="94" y="76"/>
              </a:cxn>
              <a:cxn ang="0">
                <a:pos x="132" y="227"/>
              </a:cxn>
              <a:cxn ang="0">
                <a:pos x="170" y="227"/>
              </a:cxn>
              <a:cxn ang="0">
                <a:pos x="170" y="76"/>
              </a:cxn>
              <a:cxn ang="0">
                <a:pos x="206" y="227"/>
              </a:cxn>
            </a:cxnLst>
            <a:rect l="0" t="0" r="r" b="b"/>
            <a:pathLst>
              <a:path w="302" h="303">
                <a:moveTo>
                  <a:pt x="150" y="0"/>
                </a:moveTo>
                <a:lnTo>
                  <a:pt x="150" y="0"/>
                </a:lnTo>
                <a:lnTo>
                  <a:pt x="136" y="2"/>
                </a:lnTo>
                <a:lnTo>
                  <a:pt x="119" y="4"/>
                </a:lnTo>
                <a:lnTo>
                  <a:pt x="105" y="7"/>
                </a:lnTo>
                <a:lnTo>
                  <a:pt x="92" y="13"/>
                </a:lnTo>
                <a:lnTo>
                  <a:pt x="78" y="18"/>
                </a:lnTo>
                <a:lnTo>
                  <a:pt x="67" y="27"/>
                </a:lnTo>
                <a:lnTo>
                  <a:pt x="54" y="34"/>
                </a:lnTo>
                <a:lnTo>
                  <a:pt x="43" y="45"/>
                </a:lnTo>
                <a:lnTo>
                  <a:pt x="34" y="56"/>
                </a:lnTo>
                <a:lnTo>
                  <a:pt x="25" y="67"/>
                </a:lnTo>
                <a:lnTo>
                  <a:pt x="18" y="80"/>
                </a:lnTo>
                <a:lnTo>
                  <a:pt x="11" y="92"/>
                </a:lnTo>
                <a:lnTo>
                  <a:pt x="5" y="107"/>
                </a:lnTo>
                <a:lnTo>
                  <a:pt x="2" y="121"/>
                </a:lnTo>
                <a:lnTo>
                  <a:pt x="0" y="136"/>
                </a:lnTo>
                <a:lnTo>
                  <a:pt x="0" y="152"/>
                </a:lnTo>
                <a:lnTo>
                  <a:pt x="0" y="152"/>
                </a:lnTo>
                <a:lnTo>
                  <a:pt x="0" y="167"/>
                </a:lnTo>
                <a:lnTo>
                  <a:pt x="2" y="183"/>
                </a:lnTo>
                <a:lnTo>
                  <a:pt x="5" y="198"/>
                </a:lnTo>
                <a:lnTo>
                  <a:pt x="11" y="210"/>
                </a:lnTo>
                <a:lnTo>
                  <a:pt x="18" y="225"/>
                </a:lnTo>
                <a:lnTo>
                  <a:pt x="25" y="236"/>
                </a:lnTo>
                <a:lnTo>
                  <a:pt x="34" y="248"/>
                </a:lnTo>
                <a:lnTo>
                  <a:pt x="43" y="259"/>
                </a:lnTo>
                <a:lnTo>
                  <a:pt x="54" y="268"/>
                </a:lnTo>
                <a:lnTo>
                  <a:pt x="67" y="277"/>
                </a:lnTo>
                <a:lnTo>
                  <a:pt x="78" y="285"/>
                </a:lnTo>
                <a:lnTo>
                  <a:pt x="92" y="292"/>
                </a:lnTo>
                <a:lnTo>
                  <a:pt x="105" y="295"/>
                </a:lnTo>
                <a:lnTo>
                  <a:pt x="119" y="301"/>
                </a:lnTo>
                <a:lnTo>
                  <a:pt x="136" y="303"/>
                </a:lnTo>
                <a:lnTo>
                  <a:pt x="150" y="303"/>
                </a:lnTo>
                <a:lnTo>
                  <a:pt x="150" y="303"/>
                </a:lnTo>
                <a:lnTo>
                  <a:pt x="167" y="303"/>
                </a:lnTo>
                <a:lnTo>
                  <a:pt x="181" y="301"/>
                </a:lnTo>
                <a:lnTo>
                  <a:pt x="196" y="295"/>
                </a:lnTo>
                <a:lnTo>
                  <a:pt x="210" y="292"/>
                </a:lnTo>
                <a:lnTo>
                  <a:pt x="223" y="285"/>
                </a:lnTo>
                <a:lnTo>
                  <a:pt x="235" y="277"/>
                </a:lnTo>
                <a:lnTo>
                  <a:pt x="246" y="268"/>
                </a:lnTo>
                <a:lnTo>
                  <a:pt x="257" y="259"/>
                </a:lnTo>
                <a:lnTo>
                  <a:pt x="268" y="248"/>
                </a:lnTo>
                <a:lnTo>
                  <a:pt x="275" y="236"/>
                </a:lnTo>
                <a:lnTo>
                  <a:pt x="283" y="225"/>
                </a:lnTo>
                <a:lnTo>
                  <a:pt x="290" y="210"/>
                </a:lnTo>
                <a:lnTo>
                  <a:pt x="295" y="198"/>
                </a:lnTo>
                <a:lnTo>
                  <a:pt x="299" y="183"/>
                </a:lnTo>
                <a:lnTo>
                  <a:pt x="301" y="167"/>
                </a:lnTo>
                <a:lnTo>
                  <a:pt x="302" y="152"/>
                </a:lnTo>
                <a:lnTo>
                  <a:pt x="302" y="152"/>
                </a:lnTo>
                <a:lnTo>
                  <a:pt x="301" y="136"/>
                </a:lnTo>
                <a:lnTo>
                  <a:pt x="299" y="121"/>
                </a:lnTo>
                <a:lnTo>
                  <a:pt x="295" y="107"/>
                </a:lnTo>
                <a:lnTo>
                  <a:pt x="290" y="92"/>
                </a:lnTo>
                <a:lnTo>
                  <a:pt x="283" y="80"/>
                </a:lnTo>
                <a:lnTo>
                  <a:pt x="275" y="67"/>
                </a:lnTo>
                <a:lnTo>
                  <a:pt x="268" y="56"/>
                </a:lnTo>
                <a:lnTo>
                  <a:pt x="257" y="45"/>
                </a:lnTo>
                <a:lnTo>
                  <a:pt x="246" y="34"/>
                </a:lnTo>
                <a:lnTo>
                  <a:pt x="235" y="27"/>
                </a:lnTo>
                <a:lnTo>
                  <a:pt x="223" y="18"/>
                </a:lnTo>
                <a:lnTo>
                  <a:pt x="210" y="13"/>
                </a:lnTo>
                <a:lnTo>
                  <a:pt x="196" y="7"/>
                </a:lnTo>
                <a:lnTo>
                  <a:pt x="181" y="4"/>
                </a:lnTo>
                <a:lnTo>
                  <a:pt x="167" y="2"/>
                </a:lnTo>
                <a:lnTo>
                  <a:pt x="150" y="0"/>
                </a:lnTo>
                <a:lnTo>
                  <a:pt x="150" y="0"/>
                </a:lnTo>
                <a:close/>
                <a:moveTo>
                  <a:pt x="132" y="227"/>
                </a:moveTo>
                <a:lnTo>
                  <a:pt x="94" y="227"/>
                </a:lnTo>
                <a:lnTo>
                  <a:pt x="94" y="152"/>
                </a:lnTo>
                <a:lnTo>
                  <a:pt x="94" y="76"/>
                </a:lnTo>
                <a:lnTo>
                  <a:pt x="132" y="76"/>
                </a:lnTo>
                <a:lnTo>
                  <a:pt x="132" y="227"/>
                </a:lnTo>
                <a:close/>
                <a:moveTo>
                  <a:pt x="206" y="227"/>
                </a:moveTo>
                <a:lnTo>
                  <a:pt x="170" y="227"/>
                </a:lnTo>
                <a:lnTo>
                  <a:pt x="170" y="152"/>
                </a:lnTo>
                <a:lnTo>
                  <a:pt x="170" y="76"/>
                </a:lnTo>
                <a:lnTo>
                  <a:pt x="206" y="76"/>
                </a:lnTo>
                <a:lnTo>
                  <a:pt x="206" y="227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48" name="Group 74"/>
          <p:cNvGrpSpPr/>
          <p:nvPr/>
        </p:nvGrpSpPr>
        <p:grpSpPr>
          <a:xfrm>
            <a:off x="5157057" y="1472262"/>
            <a:ext cx="249363" cy="450653"/>
            <a:chOff x="3386647" y="802411"/>
            <a:chExt cx="172336" cy="311450"/>
          </a:xfrm>
          <a:solidFill>
            <a:srgbClr val="002B41"/>
          </a:solidFill>
        </p:grpSpPr>
        <p:sp>
          <p:nvSpPr>
            <p:cNvPr id="49" name="Freeform 71"/>
            <p:cNvSpPr/>
            <p:nvPr/>
          </p:nvSpPr>
          <p:spPr bwMode="auto">
            <a:xfrm>
              <a:off x="3459319" y="802411"/>
              <a:ext cx="51909" cy="5190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9" y="16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6"/>
                </a:cxn>
                <a:cxn ang="0">
                  <a:pos x="43" y="43"/>
                </a:cxn>
                <a:cxn ang="0">
                  <a:pos x="34" y="49"/>
                </a:cxn>
                <a:cxn ang="0">
                  <a:pos x="25" y="51"/>
                </a:cxn>
                <a:cxn ang="0">
                  <a:pos x="25" y="51"/>
                </a:cxn>
                <a:cxn ang="0">
                  <a:pos x="16" y="49"/>
                </a:cxn>
                <a:cxn ang="0">
                  <a:pos x="7" y="43"/>
                </a:cxn>
                <a:cxn ang="0">
                  <a:pos x="1" y="3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16"/>
                </a:cxn>
                <a:cxn ang="0">
                  <a:pos x="7" y="7"/>
                </a:cxn>
                <a:cxn ang="0">
                  <a:pos x="16" y="2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1">
                  <a:moveTo>
                    <a:pt x="25" y="0"/>
                  </a:moveTo>
                  <a:lnTo>
                    <a:pt x="25" y="0"/>
                  </a:lnTo>
                  <a:lnTo>
                    <a:pt x="34" y="2"/>
                  </a:lnTo>
                  <a:lnTo>
                    <a:pt x="43" y="7"/>
                  </a:lnTo>
                  <a:lnTo>
                    <a:pt x="49" y="1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6"/>
                  </a:lnTo>
                  <a:lnTo>
                    <a:pt x="43" y="43"/>
                  </a:lnTo>
                  <a:lnTo>
                    <a:pt x="34" y="49"/>
                  </a:lnTo>
                  <a:lnTo>
                    <a:pt x="25" y="51"/>
                  </a:lnTo>
                  <a:lnTo>
                    <a:pt x="25" y="51"/>
                  </a:lnTo>
                  <a:lnTo>
                    <a:pt x="16" y="49"/>
                  </a:lnTo>
                  <a:lnTo>
                    <a:pt x="7" y="43"/>
                  </a:lnTo>
                  <a:lnTo>
                    <a:pt x="1" y="3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6"/>
                  </a:lnTo>
                  <a:lnTo>
                    <a:pt x="7" y="7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0" name="Freeform 72"/>
            <p:cNvSpPr>
              <a:spLocks noEditPoints="1"/>
            </p:cNvSpPr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  <a:cxn ang="0">
                  <a:pos x="139" y="119"/>
                </a:cxn>
                <a:cxn ang="0">
                  <a:pos x="134" y="130"/>
                </a:cxn>
                <a:cxn ang="0">
                  <a:pos x="129" y="92"/>
                </a:cxn>
                <a:cxn ang="0">
                  <a:pos x="136" y="105"/>
                </a:cxn>
                <a:cxn ang="0">
                  <a:pos x="141" y="118"/>
                </a:cxn>
                <a:cxn ang="0">
                  <a:pos x="139" y="119"/>
                </a:cxn>
                <a:cxn ang="0">
                  <a:pos x="141" y="118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  <a:close/>
                  <a:moveTo>
                    <a:pt x="139" y="119"/>
                  </a:moveTo>
                  <a:lnTo>
                    <a:pt x="139" y="119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29" y="141"/>
                  </a:lnTo>
                  <a:lnTo>
                    <a:pt x="129" y="92"/>
                  </a:lnTo>
                  <a:lnTo>
                    <a:pt x="129" y="92"/>
                  </a:lnTo>
                  <a:lnTo>
                    <a:pt x="136" y="105"/>
                  </a:lnTo>
                  <a:lnTo>
                    <a:pt x="141" y="118"/>
                  </a:lnTo>
                  <a:lnTo>
                    <a:pt x="141" y="118"/>
                  </a:lnTo>
                  <a:lnTo>
                    <a:pt x="139" y="119"/>
                  </a:lnTo>
                  <a:lnTo>
                    <a:pt x="139" y="119"/>
                  </a:lnTo>
                  <a:close/>
                  <a:moveTo>
                    <a:pt x="141" y="118"/>
                  </a:moveTo>
                  <a:lnTo>
                    <a:pt x="141" y="1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1" name="Freeform 73"/>
            <p:cNvSpPr/>
            <p:nvPr/>
          </p:nvSpPr>
          <p:spPr bwMode="auto">
            <a:xfrm>
              <a:off x="3386647" y="802411"/>
              <a:ext cx="172336" cy="311450"/>
            </a:xfrm>
            <a:custGeom>
              <a:avLst/>
              <a:gdLst/>
              <a:ahLst/>
              <a:cxnLst>
                <a:cxn ang="0">
                  <a:pos x="158" y="94"/>
                </a:cxn>
                <a:cxn ang="0">
                  <a:pos x="141" y="69"/>
                </a:cxn>
                <a:cxn ang="0">
                  <a:pos x="134" y="63"/>
                </a:cxn>
                <a:cxn ang="0">
                  <a:pos x="130" y="60"/>
                </a:cxn>
                <a:cxn ang="0">
                  <a:pos x="123" y="58"/>
                </a:cxn>
                <a:cxn ang="0">
                  <a:pos x="100" y="54"/>
                </a:cxn>
                <a:cxn ang="0">
                  <a:pos x="67" y="58"/>
                </a:cxn>
                <a:cxn ang="0">
                  <a:pos x="63" y="58"/>
                </a:cxn>
                <a:cxn ang="0">
                  <a:pos x="61" y="58"/>
                </a:cxn>
                <a:cxn ang="0">
                  <a:pos x="61" y="58"/>
                </a:cxn>
                <a:cxn ang="0">
                  <a:pos x="34" y="56"/>
                </a:cxn>
                <a:cxn ang="0">
                  <a:pos x="27" y="40"/>
                </a:cxn>
                <a:cxn ang="0">
                  <a:pos x="23" y="23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11" y="60"/>
                </a:cxn>
                <a:cxn ang="0">
                  <a:pos x="14" y="70"/>
                </a:cxn>
                <a:cxn ang="0">
                  <a:pos x="22" y="76"/>
                </a:cxn>
                <a:cxn ang="0">
                  <a:pos x="40" y="81"/>
                </a:cxn>
                <a:cxn ang="0">
                  <a:pos x="60" y="83"/>
                </a:cxn>
                <a:cxn ang="0">
                  <a:pos x="60" y="92"/>
                </a:cxn>
                <a:cxn ang="0">
                  <a:pos x="60" y="286"/>
                </a:cxn>
                <a:cxn ang="0">
                  <a:pos x="61" y="292"/>
                </a:cxn>
                <a:cxn ang="0">
                  <a:pos x="69" y="299"/>
                </a:cxn>
                <a:cxn ang="0">
                  <a:pos x="74" y="301"/>
                </a:cxn>
                <a:cxn ang="0">
                  <a:pos x="85" y="295"/>
                </a:cxn>
                <a:cxn ang="0">
                  <a:pos x="89" y="286"/>
                </a:cxn>
                <a:cxn ang="0">
                  <a:pos x="89" y="185"/>
                </a:cxn>
                <a:cxn ang="0">
                  <a:pos x="90" y="179"/>
                </a:cxn>
                <a:cxn ang="0">
                  <a:pos x="94" y="179"/>
                </a:cxn>
                <a:cxn ang="0">
                  <a:pos x="100" y="181"/>
                </a:cxn>
                <a:cxn ang="0">
                  <a:pos x="100" y="286"/>
                </a:cxn>
                <a:cxn ang="0">
                  <a:pos x="101" y="292"/>
                </a:cxn>
                <a:cxn ang="0">
                  <a:pos x="109" y="299"/>
                </a:cxn>
                <a:cxn ang="0">
                  <a:pos x="114" y="301"/>
                </a:cxn>
                <a:cxn ang="0">
                  <a:pos x="125" y="295"/>
                </a:cxn>
                <a:cxn ang="0">
                  <a:pos x="129" y="286"/>
                </a:cxn>
                <a:cxn ang="0">
                  <a:pos x="129" y="174"/>
                </a:cxn>
                <a:cxn ang="0">
                  <a:pos x="136" y="167"/>
                </a:cxn>
                <a:cxn ang="0">
                  <a:pos x="150" y="152"/>
                </a:cxn>
                <a:cxn ang="0">
                  <a:pos x="156" y="143"/>
                </a:cxn>
                <a:cxn ang="0">
                  <a:pos x="163" y="125"/>
                </a:cxn>
                <a:cxn ang="0">
                  <a:pos x="165" y="119"/>
                </a:cxn>
                <a:cxn ang="0">
                  <a:pos x="161" y="107"/>
                </a:cxn>
                <a:cxn ang="0">
                  <a:pos x="158" y="94"/>
                </a:cxn>
              </a:cxnLst>
              <a:rect l="0" t="0" r="r" b="b"/>
              <a:pathLst>
                <a:path w="165" h="301">
                  <a:moveTo>
                    <a:pt x="158" y="94"/>
                  </a:moveTo>
                  <a:lnTo>
                    <a:pt x="158" y="94"/>
                  </a:lnTo>
                  <a:lnTo>
                    <a:pt x="147" y="78"/>
                  </a:lnTo>
                  <a:lnTo>
                    <a:pt x="141" y="69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3" y="58"/>
                  </a:lnTo>
                  <a:lnTo>
                    <a:pt x="116" y="56"/>
                  </a:lnTo>
                  <a:lnTo>
                    <a:pt x="100" y="54"/>
                  </a:lnTo>
                  <a:lnTo>
                    <a:pt x="81" y="56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47" y="5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7" y="40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3" y="18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5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4" y="70"/>
                  </a:lnTo>
                  <a:lnTo>
                    <a:pt x="16" y="7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0" y="81"/>
                  </a:lnTo>
                  <a:lnTo>
                    <a:pt x="49" y="83"/>
                  </a:lnTo>
                  <a:lnTo>
                    <a:pt x="60" y="83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181"/>
                  </a:lnTo>
                  <a:lnTo>
                    <a:pt x="60" y="286"/>
                  </a:lnTo>
                  <a:lnTo>
                    <a:pt x="60" y="286"/>
                  </a:lnTo>
                  <a:lnTo>
                    <a:pt x="61" y="292"/>
                  </a:lnTo>
                  <a:lnTo>
                    <a:pt x="63" y="295"/>
                  </a:lnTo>
                  <a:lnTo>
                    <a:pt x="69" y="299"/>
                  </a:lnTo>
                  <a:lnTo>
                    <a:pt x="74" y="301"/>
                  </a:lnTo>
                  <a:lnTo>
                    <a:pt x="74" y="301"/>
                  </a:lnTo>
                  <a:lnTo>
                    <a:pt x="80" y="299"/>
                  </a:lnTo>
                  <a:lnTo>
                    <a:pt x="85" y="295"/>
                  </a:lnTo>
                  <a:lnTo>
                    <a:pt x="89" y="292"/>
                  </a:lnTo>
                  <a:lnTo>
                    <a:pt x="89" y="286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1"/>
                  </a:lnTo>
                  <a:lnTo>
                    <a:pt x="90" y="179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8" y="179"/>
                  </a:lnTo>
                  <a:lnTo>
                    <a:pt x="100" y="181"/>
                  </a:lnTo>
                  <a:lnTo>
                    <a:pt x="100" y="185"/>
                  </a:lnTo>
                  <a:lnTo>
                    <a:pt x="100" y="286"/>
                  </a:lnTo>
                  <a:lnTo>
                    <a:pt x="100" y="286"/>
                  </a:lnTo>
                  <a:lnTo>
                    <a:pt x="101" y="292"/>
                  </a:lnTo>
                  <a:lnTo>
                    <a:pt x="103" y="295"/>
                  </a:lnTo>
                  <a:lnTo>
                    <a:pt x="109" y="299"/>
                  </a:lnTo>
                  <a:lnTo>
                    <a:pt x="114" y="301"/>
                  </a:lnTo>
                  <a:lnTo>
                    <a:pt x="114" y="301"/>
                  </a:lnTo>
                  <a:lnTo>
                    <a:pt x="119" y="299"/>
                  </a:lnTo>
                  <a:lnTo>
                    <a:pt x="125" y="295"/>
                  </a:lnTo>
                  <a:lnTo>
                    <a:pt x="127" y="292"/>
                  </a:lnTo>
                  <a:lnTo>
                    <a:pt x="129" y="286"/>
                  </a:lnTo>
                  <a:lnTo>
                    <a:pt x="129" y="188"/>
                  </a:lnTo>
                  <a:lnTo>
                    <a:pt x="129" y="174"/>
                  </a:lnTo>
                  <a:lnTo>
                    <a:pt x="129" y="174"/>
                  </a:lnTo>
                  <a:lnTo>
                    <a:pt x="136" y="167"/>
                  </a:lnTo>
                  <a:lnTo>
                    <a:pt x="143" y="159"/>
                  </a:lnTo>
                  <a:lnTo>
                    <a:pt x="150" y="152"/>
                  </a:lnTo>
                  <a:lnTo>
                    <a:pt x="156" y="143"/>
                  </a:lnTo>
                  <a:lnTo>
                    <a:pt x="156" y="143"/>
                  </a:lnTo>
                  <a:lnTo>
                    <a:pt x="161" y="130"/>
                  </a:lnTo>
                  <a:lnTo>
                    <a:pt x="163" y="125"/>
                  </a:lnTo>
                  <a:lnTo>
                    <a:pt x="165" y="119"/>
                  </a:lnTo>
                  <a:lnTo>
                    <a:pt x="165" y="119"/>
                  </a:lnTo>
                  <a:lnTo>
                    <a:pt x="165" y="112"/>
                  </a:lnTo>
                  <a:lnTo>
                    <a:pt x="161" y="107"/>
                  </a:lnTo>
                  <a:lnTo>
                    <a:pt x="158" y="94"/>
                  </a:lnTo>
                  <a:lnTo>
                    <a:pt x="158" y="9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2" name="Freeform 74"/>
            <p:cNvSpPr/>
            <p:nvPr/>
          </p:nvSpPr>
          <p:spPr bwMode="auto">
            <a:xfrm>
              <a:off x="3521609" y="897922"/>
              <a:ext cx="12458" cy="51909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0" y="27"/>
                </a:cxn>
                <a:cxn ang="0">
                  <a:pos x="5" y="38"/>
                </a:cxn>
                <a:cxn ang="0">
                  <a:pos x="5" y="38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13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7"/>
                </a:cxn>
                <a:cxn ang="0">
                  <a:pos x="10" y="27"/>
                </a:cxn>
              </a:cxnLst>
              <a:rect l="0" t="0" r="r" b="b"/>
              <a:pathLst>
                <a:path w="12" h="49">
                  <a:moveTo>
                    <a:pt x="10" y="27"/>
                  </a:moveTo>
                  <a:lnTo>
                    <a:pt x="10" y="2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7"/>
                  </a:lnTo>
                  <a:lnTo>
                    <a:pt x="10" y="2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>
              <a:off x="3534067" y="924914"/>
              <a:ext cx="2077" cy="2077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6309928" y="1466252"/>
            <a:ext cx="474691" cy="462672"/>
            <a:chOff x="4080141" y="798258"/>
            <a:chExt cx="328062" cy="319755"/>
          </a:xfrm>
          <a:solidFill>
            <a:srgbClr val="002B41"/>
          </a:solidFill>
        </p:grpSpPr>
        <p:sp>
          <p:nvSpPr>
            <p:cNvPr id="55" name="Freeform 76"/>
            <p:cNvSpPr/>
            <p:nvPr/>
          </p:nvSpPr>
          <p:spPr bwMode="auto">
            <a:xfrm>
              <a:off x="4080141" y="823174"/>
              <a:ext cx="294839" cy="294839"/>
            </a:xfrm>
            <a:custGeom>
              <a:avLst/>
              <a:gdLst/>
              <a:ahLst/>
              <a:cxnLst>
                <a:cxn ang="0">
                  <a:pos x="141" y="141"/>
                </a:cxn>
                <a:cxn ang="0">
                  <a:pos x="284" y="141"/>
                </a:cxn>
                <a:cxn ang="0">
                  <a:pos x="284" y="141"/>
                </a:cxn>
                <a:cxn ang="0">
                  <a:pos x="283" y="156"/>
                </a:cxn>
                <a:cxn ang="0">
                  <a:pos x="281" y="170"/>
                </a:cxn>
                <a:cxn ang="0">
                  <a:pos x="277" y="185"/>
                </a:cxn>
                <a:cxn ang="0">
                  <a:pos x="274" y="197"/>
                </a:cxn>
                <a:cxn ang="0">
                  <a:pos x="266" y="210"/>
                </a:cxn>
                <a:cxn ang="0">
                  <a:pos x="259" y="221"/>
                </a:cxn>
                <a:cxn ang="0">
                  <a:pos x="252" y="232"/>
                </a:cxn>
                <a:cxn ang="0">
                  <a:pos x="243" y="243"/>
                </a:cxn>
                <a:cxn ang="0">
                  <a:pos x="232" y="252"/>
                </a:cxn>
                <a:cxn ang="0">
                  <a:pos x="221" y="259"/>
                </a:cxn>
                <a:cxn ang="0">
                  <a:pos x="210" y="266"/>
                </a:cxn>
                <a:cxn ang="0">
                  <a:pos x="197" y="273"/>
                </a:cxn>
                <a:cxn ang="0">
                  <a:pos x="185" y="277"/>
                </a:cxn>
                <a:cxn ang="0">
                  <a:pos x="170" y="281"/>
                </a:cxn>
                <a:cxn ang="0">
                  <a:pos x="156" y="283"/>
                </a:cxn>
                <a:cxn ang="0">
                  <a:pos x="141" y="284"/>
                </a:cxn>
                <a:cxn ang="0">
                  <a:pos x="141" y="284"/>
                </a:cxn>
                <a:cxn ang="0">
                  <a:pos x="127" y="283"/>
                </a:cxn>
                <a:cxn ang="0">
                  <a:pos x="112" y="281"/>
                </a:cxn>
                <a:cxn ang="0">
                  <a:pos x="100" y="277"/>
                </a:cxn>
                <a:cxn ang="0">
                  <a:pos x="87" y="273"/>
                </a:cxn>
                <a:cxn ang="0">
                  <a:pos x="74" y="266"/>
                </a:cxn>
                <a:cxn ang="0">
                  <a:pos x="62" y="259"/>
                </a:cxn>
                <a:cxn ang="0">
                  <a:pos x="51" y="252"/>
                </a:cxn>
                <a:cxn ang="0">
                  <a:pos x="42" y="243"/>
                </a:cxn>
                <a:cxn ang="0">
                  <a:pos x="33" y="232"/>
                </a:cxn>
                <a:cxn ang="0">
                  <a:pos x="23" y="221"/>
                </a:cxn>
                <a:cxn ang="0">
                  <a:pos x="16" y="210"/>
                </a:cxn>
                <a:cxn ang="0">
                  <a:pos x="11" y="197"/>
                </a:cxn>
                <a:cxn ang="0">
                  <a:pos x="5" y="185"/>
                </a:cxn>
                <a:cxn ang="0">
                  <a:pos x="2" y="170"/>
                </a:cxn>
                <a:cxn ang="0">
                  <a:pos x="0" y="156"/>
                </a:cxn>
                <a:cxn ang="0">
                  <a:pos x="0" y="141"/>
                </a:cxn>
                <a:cxn ang="0">
                  <a:pos x="0" y="141"/>
                </a:cxn>
                <a:cxn ang="0">
                  <a:pos x="0" y="127"/>
                </a:cxn>
                <a:cxn ang="0">
                  <a:pos x="2" y="114"/>
                </a:cxn>
                <a:cxn ang="0">
                  <a:pos x="5" y="99"/>
                </a:cxn>
                <a:cxn ang="0">
                  <a:pos x="11" y="87"/>
                </a:cxn>
                <a:cxn ang="0">
                  <a:pos x="16" y="74"/>
                </a:cxn>
                <a:cxn ang="0">
                  <a:pos x="23" y="63"/>
                </a:cxn>
                <a:cxn ang="0">
                  <a:pos x="33" y="52"/>
                </a:cxn>
                <a:cxn ang="0">
                  <a:pos x="42" y="41"/>
                </a:cxn>
                <a:cxn ang="0">
                  <a:pos x="51" y="32"/>
                </a:cxn>
                <a:cxn ang="0">
                  <a:pos x="62" y="23"/>
                </a:cxn>
                <a:cxn ang="0">
                  <a:pos x="74" y="16"/>
                </a:cxn>
                <a:cxn ang="0">
                  <a:pos x="87" y="11"/>
                </a:cxn>
                <a:cxn ang="0">
                  <a:pos x="100" y="7"/>
                </a:cxn>
                <a:cxn ang="0">
                  <a:pos x="112" y="3"/>
                </a:cxn>
                <a:cxn ang="0">
                  <a:pos x="127" y="0"/>
                </a:cxn>
                <a:cxn ang="0">
                  <a:pos x="141" y="0"/>
                </a:cxn>
                <a:cxn ang="0">
                  <a:pos x="141" y="141"/>
                </a:cxn>
              </a:cxnLst>
              <a:rect l="0" t="0" r="r" b="b"/>
              <a:pathLst>
                <a:path w="284" h="284">
                  <a:moveTo>
                    <a:pt x="141" y="141"/>
                  </a:moveTo>
                  <a:lnTo>
                    <a:pt x="284" y="141"/>
                  </a:lnTo>
                  <a:lnTo>
                    <a:pt x="284" y="141"/>
                  </a:lnTo>
                  <a:lnTo>
                    <a:pt x="283" y="156"/>
                  </a:lnTo>
                  <a:lnTo>
                    <a:pt x="281" y="170"/>
                  </a:lnTo>
                  <a:lnTo>
                    <a:pt x="277" y="185"/>
                  </a:lnTo>
                  <a:lnTo>
                    <a:pt x="274" y="197"/>
                  </a:lnTo>
                  <a:lnTo>
                    <a:pt x="266" y="210"/>
                  </a:lnTo>
                  <a:lnTo>
                    <a:pt x="259" y="221"/>
                  </a:lnTo>
                  <a:lnTo>
                    <a:pt x="252" y="232"/>
                  </a:lnTo>
                  <a:lnTo>
                    <a:pt x="243" y="243"/>
                  </a:lnTo>
                  <a:lnTo>
                    <a:pt x="232" y="252"/>
                  </a:lnTo>
                  <a:lnTo>
                    <a:pt x="221" y="259"/>
                  </a:lnTo>
                  <a:lnTo>
                    <a:pt x="210" y="266"/>
                  </a:lnTo>
                  <a:lnTo>
                    <a:pt x="197" y="273"/>
                  </a:lnTo>
                  <a:lnTo>
                    <a:pt x="185" y="277"/>
                  </a:lnTo>
                  <a:lnTo>
                    <a:pt x="170" y="281"/>
                  </a:lnTo>
                  <a:lnTo>
                    <a:pt x="156" y="283"/>
                  </a:lnTo>
                  <a:lnTo>
                    <a:pt x="141" y="284"/>
                  </a:lnTo>
                  <a:lnTo>
                    <a:pt x="141" y="284"/>
                  </a:lnTo>
                  <a:lnTo>
                    <a:pt x="127" y="283"/>
                  </a:lnTo>
                  <a:lnTo>
                    <a:pt x="112" y="281"/>
                  </a:lnTo>
                  <a:lnTo>
                    <a:pt x="100" y="277"/>
                  </a:lnTo>
                  <a:lnTo>
                    <a:pt x="87" y="273"/>
                  </a:lnTo>
                  <a:lnTo>
                    <a:pt x="74" y="266"/>
                  </a:lnTo>
                  <a:lnTo>
                    <a:pt x="62" y="259"/>
                  </a:lnTo>
                  <a:lnTo>
                    <a:pt x="51" y="252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21"/>
                  </a:lnTo>
                  <a:lnTo>
                    <a:pt x="16" y="210"/>
                  </a:lnTo>
                  <a:lnTo>
                    <a:pt x="11" y="197"/>
                  </a:lnTo>
                  <a:lnTo>
                    <a:pt x="5" y="185"/>
                  </a:lnTo>
                  <a:lnTo>
                    <a:pt x="2" y="170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27"/>
                  </a:lnTo>
                  <a:lnTo>
                    <a:pt x="2" y="114"/>
                  </a:lnTo>
                  <a:lnTo>
                    <a:pt x="5" y="99"/>
                  </a:lnTo>
                  <a:lnTo>
                    <a:pt x="11" y="87"/>
                  </a:lnTo>
                  <a:lnTo>
                    <a:pt x="16" y="74"/>
                  </a:lnTo>
                  <a:lnTo>
                    <a:pt x="23" y="63"/>
                  </a:lnTo>
                  <a:lnTo>
                    <a:pt x="33" y="52"/>
                  </a:lnTo>
                  <a:lnTo>
                    <a:pt x="42" y="41"/>
                  </a:lnTo>
                  <a:lnTo>
                    <a:pt x="51" y="32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7" y="11"/>
                  </a:lnTo>
                  <a:lnTo>
                    <a:pt x="100" y="7"/>
                  </a:lnTo>
                  <a:lnTo>
                    <a:pt x="112" y="3"/>
                  </a:lnTo>
                  <a:lnTo>
                    <a:pt x="127" y="0"/>
                  </a:lnTo>
                  <a:lnTo>
                    <a:pt x="141" y="0"/>
                  </a:lnTo>
                  <a:lnTo>
                    <a:pt x="141" y="1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4260783" y="798258"/>
              <a:ext cx="147420" cy="14742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141" y="142"/>
                </a:cxn>
                <a:cxn ang="0">
                  <a:pos x="141" y="142"/>
                </a:cxn>
                <a:cxn ang="0">
                  <a:pos x="141" y="127"/>
                </a:cxn>
                <a:cxn ang="0">
                  <a:pos x="139" y="113"/>
                </a:cxn>
                <a:cxn ang="0">
                  <a:pos x="136" y="100"/>
                </a:cxn>
                <a:cxn ang="0">
                  <a:pos x="130" y="87"/>
                </a:cxn>
                <a:cxn ang="0">
                  <a:pos x="125" y="74"/>
                </a:cxn>
                <a:cxn ang="0">
                  <a:pos x="118" y="62"/>
                </a:cxn>
                <a:cxn ang="0">
                  <a:pos x="109" y="51"/>
                </a:cxn>
                <a:cxn ang="0">
                  <a:pos x="100" y="42"/>
                </a:cxn>
                <a:cxn ang="0">
                  <a:pos x="91" y="33"/>
                </a:cxn>
                <a:cxn ang="0">
                  <a:pos x="80" y="24"/>
                </a:cxn>
                <a:cxn ang="0">
                  <a:pos x="67" y="16"/>
                </a:cxn>
                <a:cxn ang="0">
                  <a:pos x="54" y="11"/>
                </a:cxn>
                <a:cxn ang="0">
                  <a:pos x="42" y="6"/>
                </a:cxn>
                <a:cxn ang="0">
                  <a:pos x="29" y="2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142"/>
                </a:cxn>
              </a:cxnLst>
              <a:rect l="0" t="0" r="r" b="b"/>
              <a:pathLst>
                <a:path w="141" h="142">
                  <a:moveTo>
                    <a:pt x="0" y="142"/>
                  </a:moveTo>
                  <a:lnTo>
                    <a:pt x="141" y="142"/>
                  </a:lnTo>
                  <a:lnTo>
                    <a:pt x="141" y="142"/>
                  </a:lnTo>
                  <a:lnTo>
                    <a:pt x="141" y="127"/>
                  </a:lnTo>
                  <a:lnTo>
                    <a:pt x="139" y="113"/>
                  </a:lnTo>
                  <a:lnTo>
                    <a:pt x="136" y="100"/>
                  </a:lnTo>
                  <a:lnTo>
                    <a:pt x="130" y="87"/>
                  </a:lnTo>
                  <a:lnTo>
                    <a:pt x="125" y="74"/>
                  </a:lnTo>
                  <a:lnTo>
                    <a:pt x="118" y="62"/>
                  </a:lnTo>
                  <a:lnTo>
                    <a:pt x="109" y="51"/>
                  </a:lnTo>
                  <a:lnTo>
                    <a:pt x="100" y="42"/>
                  </a:lnTo>
                  <a:lnTo>
                    <a:pt x="91" y="33"/>
                  </a:lnTo>
                  <a:lnTo>
                    <a:pt x="80" y="24"/>
                  </a:lnTo>
                  <a:lnTo>
                    <a:pt x="67" y="16"/>
                  </a:lnTo>
                  <a:lnTo>
                    <a:pt x="54" y="11"/>
                  </a:lnTo>
                  <a:lnTo>
                    <a:pt x="42" y="6"/>
                  </a:lnTo>
                  <a:lnTo>
                    <a:pt x="29" y="2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57" name="Group 73"/>
          <p:cNvGrpSpPr/>
          <p:nvPr/>
        </p:nvGrpSpPr>
        <p:grpSpPr>
          <a:xfrm>
            <a:off x="3812500" y="1469375"/>
            <a:ext cx="513747" cy="453656"/>
            <a:chOff x="2549886" y="800334"/>
            <a:chExt cx="355053" cy="313526"/>
          </a:xfrm>
          <a:solidFill>
            <a:srgbClr val="002B41"/>
          </a:solidFill>
        </p:grpSpPr>
        <p:sp>
          <p:nvSpPr>
            <p:cNvPr id="58" name="Freeform 88"/>
            <p:cNvSpPr/>
            <p:nvPr/>
          </p:nvSpPr>
          <p:spPr bwMode="auto">
            <a:xfrm>
              <a:off x="2653702" y="1055723"/>
              <a:ext cx="58137" cy="58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34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4" y="19"/>
                </a:cxn>
                <a:cxn ang="0">
                  <a:pos x="56" y="24"/>
                </a:cxn>
                <a:cxn ang="0">
                  <a:pos x="56" y="30"/>
                </a:cxn>
                <a:cxn ang="0">
                  <a:pos x="56" y="30"/>
                </a:cxn>
                <a:cxn ang="0">
                  <a:pos x="56" y="35"/>
                </a:cxn>
                <a:cxn ang="0">
                  <a:pos x="54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4" y="57"/>
                </a:cxn>
                <a:cxn ang="0">
                  <a:pos x="27" y="57"/>
                </a:cxn>
                <a:cxn ang="0">
                  <a:pos x="27" y="57"/>
                </a:cxn>
                <a:cxn ang="0">
                  <a:pos x="22" y="57"/>
                </a:cxn>
                <a:cxn ang="0">
                  <a:pos x="16" y="55"/>
                </a:cxn>
                <a:cxn ang="0">
                  <a:pos x="7" y="49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7" y="10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6" h="57">
                  <a:moveTo>
                    <a:pt x="27" y="0"/>
                  </a:moveTo>
                  <a:lnTo>
                    <a:pt x="27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4" y="19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5"/>
                  </a:lnTo>
                  <a:lnTo>
                    <a:pt x="54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4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2" y="57"/>
                  </a:lnTo>
                  <a:lnTo>
                    <a:pt x="16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59" name="Freeform 89"/>
            <p:cNvSpPr/>
            <p:nvPr/>
          </p:nvSpPr>
          <p:spPr bwMode="auto">
            <a:xfrm>
              <a:off x="2782435" y="1055723"/>
              <a:ext cx="60214" cy="5813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9" y="10"/>
                </a:cxn>
                <a:cxn ang="0">
                  <a:pos x="55" y="19"/>
                </a:cxn>
                <a:cxn ang="0">
                  <a:pos x="56" y="24"/>
                </a:cxn>
                <a:cxn ang="0">
                  <a:pos x="58" y="30"/>
                </a:cxn>
                <a:cxn ang="0">
                  <a:pos x="58" y="30"/>
                </a:cxn>
                <a:cxn ang="0">
                  <a:pos x="56" y="35"/>
                </a:cxn>
                <a:cxn ang="0">
                  <a:pos x="55" y="40"/>
                </a:cxn>
                <a:cxn ang="0">
                  <a:pos x="49" y="49"/>
                </a:cxn>
                <a:cxn ang="0">
                  <a:pos x="40" y="55"/>
                </a:cxn>
                <a:cxn ang="0">
                  <a:pos x="35" y="57"/>
                </a:cxn>
                <a:cxn ang="0">
                  <a:pos x="29" y="57"/>
                </a:cxn>
                <a:cxn ang="0">
                  <a:pos x="29" y="57"/>
                </a:cxn>
                <a:cxn ang="0">
                  <a:pos x="24" y="57"/>
                </a:cxn>
                <a:cxn ang="0">
                  <a:pos x="18" y="55"/>
                </a:cxn>
                <a:cxn ang="0">
                  <a:pos x="9" y="49"/>
                </a:cxn>
                <a:cxn ang="0">
                  <a:pos x="4" y="40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24"/>
                </a:cxn>
                <a:cxn ang="0">
                  <a:pos x="4" y="19"/>
                </a:cxn>
                <a:cxn ang="0">
                  <a:pos x="9" y="10"/>
                </a:cxn>
                <a:cxn ang="0">
                  <a:pos x="18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9" y="10"/>
                  </a:lnTo>
                  <a:lnTo>
                    <a:pt x="55" y="19"/>
                  </a:lnTo>
                  <a:lnTo>
                    <a:pt x="56" y="2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5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35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4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9" y="10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0" name="Freeform 90"/>
            <p:cNvSpPr/>
            <p:nvPr/>
          </p:nvSpPr>
          <p:spPr bwMode="auto">
            <a:xfrm>
              <a:off x="2549886" y="800334"/>
              <a:ext cx="355053" cy="247084"/>
            </a:xfrm>
            <a:custGeom>
              <a:avLst/>
              <a:gdLst/>
              <a:ahLst/>
              <a:cxnLst>
                <a:cxn ang="0">
                  <a:pos x="325" y="91"/>
                </a:cxn>
                <a:cxn ang="0">
                  <a:pos x="149" y="91"/>
                </a:cxn>
                <a:cxn ang="0">
                  <a:pos x="140" y="98"/>
                </a:cxn>
                <a:cxn ang="0">
                  <a:pos x="138" y="105"/>
                </a:cxn>
                <a:cxn ang="0">
                  <a:pos x="143" y="116"/>
                </a:cxn>
                <a:cxn ang="0">
                  <a:pos x="307" y="120"/>
                </a:cxn>
                <a:cxn ang="0">
                  <a:pos x="297" y="149"/>
                </a:cxn>
                <a:cxn ang="0">
                  <a:pos x="143" y="149"/>
                </a:cxn>
                <a:cxn ang="0">
                  <a:pos x="134" y="156"/>
                </a:cxn>
                <a:cxn ang="0">
                  <a:pos x="132" y="161"/>
                </a:cxn>
                <a:cxn ang="0">
                  <a:pos x="138" y="172"/>
                </a:cxn>
                <a:cxn ang="0">
                  <a:pos x="290" y="176"/>
                </a:cxn>
                <a:cxn ang="0">
                  <a:pos x="281" y="203"/>
                </a:cxn>
                <a:cxn ang="0">
                  <a:pos x="111" y="120"/>
                </a:cxn>
                <a:cxn ang="0">
                  <a:pos x="107" y="91"/>
                </a:cxn>
                <a:cxn ang="0">
                  <a:pos x="103" y="53"/>
                </a:cxn>
                <a:cxn ang="0">
                  <a:pos x="96" y="45"/>
                </a:cxn>
                <a:cxn ang="0">
                  <a:pos x="53" y="20"/>
                </a:cxn>
                <a:cxn ang="0">
                  <a:pos x="15" y="2"/>
                </a:cxn>
                <a:cxn ang="0">
                  <a:pos x="6" y="2"/>
                </a:cxn>
                <a:cxn ang="0">
                  <a:pos x="0" y="11"/>
                </a:cxn>
                <a:cxn ang="0">
                  <a:pos x="2" y="22"/>
                </a:cxn>
                <a:cxn ang="0">
                  <a:pos x="15" y="34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3" y="71"/>
                </a:cxn>
                <a:cxn ang="0">
                  <a:pos x="93" y="217"/>
                </a:cxn>
                <a:cxn ang="0">
                  <a:pos x="94" y="227"/>
                </a:cxn>
                <a:cxn ang="0">
                  <a:pos x="100" y="234"/>
                </a:cxn>
                <a:cxn ang="0">
                  <a:pos x="111" y="237"/>
                </a:cxn>
                <a:cxn ang="0">
                  <a:pos x="288" y="237"/>
                </a:cxn>
                <a:cxn ang="0">
                  <a:pos x="292" y="236"/>
                </a:cxn>
                <a:cxn ang="0">
                  <a:pos x="303" y="230"/>
                </a:cxn>
                <a:cxn ang="0">
                  <a:pos x="305" y="221"/>
                </a:cxn>
                <a:cxn ang="0">
                  <a:pos x="341" y="118"/>
                </a:cxn>
                <a:cxn ang="0">
                  <a:pos x="343" y="103"/>
                </a:cxn>
                <a:cxn ang="0">
                  <a:pos x="337" y="94"/>
                </a:cxn>
                <a:cxn ang="0">
                  <a:pos x="325" y="91"/>
                </a:cxn>
              </a:cxnLst>
              <a:rect l="0" t="0" r="r" b="b"/>
              <a:pathLst>
                <a:path w="343" h="237">
                  <a:moveTo>
                    <a:pt x="325" y="91"/>
                  </a:moveTo>
                  <a:lnTo>
                    <a:pt x="325" y="91"/>
                  </a:lnTo>
                  <a:lnTo>
                    <a:pt x="149" y="91"/>
                  </a:lnTo>
                  <a:lnTo>
                    <a:pt x="149" y="91"/>
                  </a:lnTo>
                  <a:lnTo>
                    <a:pt x="143" y="92"/>
                  </a:lnTo>
                  <a:lnTo>
                    <a:pt x="140" y="98"/>
                  </a:lnTo>
                  <a:lnTo>
                    <a:pt x="138" y="105"/>
                  </a:lnTo>
                  <a:lnTo>
                    <a:pt x="138" y="105"/>
                  </a:lnTo>
                  <a:lnTo>
                    <a:pt x="140" y="111"/>
                  </a:lnTo>
                  <a:lnTo>
                    <a:pt x="143" y="116"/>
                  </a:lnTo>
                  <a:lnTo>
                    <a:pt x="149" y="120"/>
                  </a:lnTo>
                  <a:lnTo>
                    <a:pt x="307" y="120"/>
                  </a:lnTo>
                  <a:lnTo>
                    <a:pt x="297" y="149"/>
                  </a:lnTo>
                  <a:lnTo>
                    <a:pt x="297" y="149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38" y="152"/>
                  </a:lnTo>
                  <a:lnTo>
                    <a:pt x="134" y="156"/>
                  </a:lnTo>
                  <a:lnTo>
                    <a:pt x="132" y="161"/>
                  </a:lnTo>
                  <a:lnTo>
                    <a:pt x="132" y="161"/>
                  </a:lnTo>
                  <a:lnTo>
                    <a:pt x="134" y="169"/>
                  </a:lnTo>
                  <a:lnTo>
                    <a:pt x="138" y="172"/>
                  </a:lnTo>
                  <a:lnTo>
                    <a:pt x="143" y="176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81" y="203"/>
                  </a:lnTo>
                  <a:lnTo>
                    <a:pt x="122" y="203"/>
                  </a:lnTo>
                  <a:lnTo>
                    <a:pt x="111" y="120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3" y="53"/>
                  </a:lnTo>
                  <a:lnTo>
                    <a:pt x="103" y="53"/>
                  </a:lnTo>
                  <a:lnTo>
                    <a:pt x="102" y="49"/>
                  </a:lnTo>
                  <a:lnTo>
                    <a:pt x="96" y="45"/>
                  </a:lnTo>
                  <a:lnTo>
                    <a:pt x="80" y="33"/>
                  </a:lnTo>
                  <a:lnTo>
                    <a:pt x="53" y="2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5" y="34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7" y="60"/>
                  </a:lnTo>
                  <a:lnTo>
                    <a:pt x="71" y="6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93" y="217"/>
                  </a:lnTo>
                  <a:lnTo>
                    <a:pt x="93" y="217"/>
                  </a:lnTo>
                  <a:lnTo>
                    <a:pt x="93" y="221"/>
                  </a:lnTo>
                  <a:lnTo>
                    <a:pt x="94" y="227"/>
                  </a:lnTo>
                  <a:lnTo>
                    <a:pt x="98" y="230"/>
                  </a:lnTo>
                  <a:lnTo>
                    <a:pt x="100" y="234"/>
                  </a:lnTo>
                  <a:lnTo>
                    <a:pt x="105" y="236"/>
                  </a:lnTo>
                  <a:lnTo>
                    <a:pt x="111" y="237"/>
                  </a:lnTo>
                  <a:lnTo>
                    <a:pt x="111" y="237"/>
                  </a:lnTo>
                  <a:lnTo>
                    <a:pt x="288" y="237"/>
                  </a:lnTo>
                  <a:lnTo>
                    <a:pt x="288" y="237"/>
                  </a:lnTo>
                  <a:lnTo>
                    <a:pt x="292" y="236"/>
                  </a:lnTo>
                  <a:lnTo>
                    <a:pt x="297" y="234"/>
                  </a:lnTo>
                  <a:lnTo>
                    <a:pt x="303" y="230"/>
                  </a:lnTo>
                  <a:lnTo>
                    <a:pt x="305" y="225"/>
                  </a:lnTo>
                  <a:lnTo>
                    <a:pt x="305" y="221"/>
                  </a:lnTo>
                  <a:lnTo>
                    <a:pt x="341" y="118"/>
                  </a:lnTo>
                  <a:lnTo>
                    <a:pt x="341" y="118"/>
                  </a:lnTo>
                  <a:lnTo>
                    <a:pt x="341" y="114"/>
                  </a:lnTo>
                  <a:lnTo>
                    <a:pt x="343" y="103"/>
                  </a:lnTo>
                  <a:lnTo>
                    <a:pt x="341" y="100"/>
                  </a:lnTo>
                  <a:lnTo>
                    <a:pt x="337" y="94"/>
                  </a:lnTo>
                  <a:lnTo>
                    <a:pt x="334" y="92"/>
                  </a:lnTo>
                  <a:lnTo>
                    <a:pt x="325" y="91"/>
                  </a:lnTo>
                  <a:lnTo>
                    <a:pt x="325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61" name="Group 81"/>
          <p:cNvGrpSpPr/>
          <p:nvPr/>
        </p:nvGrpSpPr>
        <p:grpSpPr>
          <a:xfrm>
            <a:off x="7503651" y="3472136"/>
            <a:ext cx="465677" cy="423619"/>
            <a:chOff x="4821392" y="2301522"/>
            <a:chExt cx="321831" cy="292764"/>
          </a:xfrm>
          <a:solidFill>
            <a:srgbClr val="002B41"/>
          </a:solidFill>
        </p:grpSpPr>
        <p:sp>
          <p:nvSpPr>
            <p:cNvPr id="62" name="Freeform 91"/>
            <p:cNvSpPr/>
            <p:nvPr/>
          </p:nvSpPr>
          <p:spPr bwMode="auto">
            <a:xfrm>
              <a:off x="4856689" y="2301522"/>
              <a:ext cx="147420" cy="126657"/>
            </a:xfrm>
            <a:custGeom>
              <a:avLst/>
              <a:gdLst/>
              <a:ahLst/>
              <a:cxnLst>
                <a:cxn ang="0">
                  <a:pos x="141" y="14"/>
                </a:cxn>
                <a:cxn ang="0">
                  <a:pos x="141" y="14"/>
                </a:cxn>
                <a:cxn ang="0">
                  <a:pos x="137" y="43"/>
                </a:cxn>
                <a:cxn ang="0">
                  <a:pos x="130" y="70"/>
                </a:cxn>
                <a:cxn ang="0">
                  <a:pos x="123" y="96"/>
                </a:cxn>
                <a:cxn ang="0">
                  <a:pos x="116" y="121"/>
                </a:cxn>
                <a:cxn ang="0">
                  <a:pos x="116" y="121"/>
                </a:cxn>
                <a:cxn ang="0">
                  <a:pos x="88" y="112"/>
                </a:cxn>
                <a:cxn ang="0">
                  <a:pos x="74" y="110"/>
                </a:cxn>
                <a:cxn ang="0">
                  <a:pos x="59" y="108"/>
                </a:cxn>
                <a:cxn ang="0">
                  <a:pos x="45" y="107"/>
                </a:cxn>
                <a:cxn ang="0">
                  <a:pos x="30" y="108"/>
                </a:cxn>
                <a:cxn ang="0">
                  <a:pos x="14" y="110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4" y="65"/>
                </a:cxn>
                <a:cxn ang="0">
                  <a:pos x="27" y="14"/>
                </a:cxn>
                <a:cxn ang="0">
                  <a:pos x="27" y="14"/>
                </a:cxn>
                <a:cxn ang="0">
                  <a:pos x="39" y="7"/>
                </a:cxn>
                <a:cxn ang="0">
                  <a:pos x="52" y="3"/>
                </a:cxn>
                <a:cxn ang="0">
                  <a:pos x="67" y="0"/>
                </a:cxn>
                <a:cxn ang="0">
                  <a:pos x="83" y="0"/>
                </a:cxn>
                <a:cxn ang="0">
                  <a:pos x="99" y="1"/>
                </a:cxn>
                <a:cxn ang="0">
                  <a:pos x="114" y="5"/>
                </a:cxn>
                <a:cxn ang="0">
                  <a:pos x="128" y="9"/>
                </a:cxn>
                <a:cxn ang="0">
                  <a:pos x="141" y="14"/>
                </a:cxn>
                <a:cxn ang="0">
                  <a:pos x="141" y="14"/>
                </a:cxn>
              </a:cxnLst>
              <a:rect l="0" t="0" r="r" b="b"/>
              <a:pathLst>
                <a:path w="141" h="121">
                  <a:moveTo>
                    <a:pt x="141" y="14"/>
                  </a:moveTo>
                  <a:lnTo>
                    <a:pt x="141" y="14"/>
                  </a:lnTo>
                  <a:lnTo>
                    <a:pt x="137" y="43"/>
                  </a:lnTo>
                  <a:lnTo>
                    <a:pt x="130" y="70"/>
                  </a:lnTo>
                  <a:lnTo>
                    <a:pt x="123" y="96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88" y="112"/>
                  </a:lnTo>
                  <a:lnTo>
                    <a:pt x="74" y="110"/>
                  </a:lnTo>
                  <a:lnTo>
                    <a:pt x="59" y="108"/>
                  </a:lnTo>
                  <a:lnTo>
                    <a:pt x="45" y="107"/>
                  </a:lnTo>
                  <a:lnTo>
                    <a:pt x="30" y="108"/>
                  </a:lnTo>
                  <a:lnTo>
                    <a:pt x="14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6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7"/>
                  </a:lnTo>
                  <a:lnTo>
                    <a:pt x="52" y="3"/>
                  </a:lnTo>
                  <a:lnTo>
                    <a:pt x="67" y="0"/>
                  </a:lnTo>
                  <a:lnTo>
                    <a:pt x="83" y="0"/>
                  </a:lnTo>
                  <a:lnTo>
                    <a:pt x="99" y="1"/>
                  </a:lnTo>
                  <a:lnTo>
                    <a:pt x="114" y="5"/>
                  </a:lnTo>
                  <a:lnTo>
                    <a:pt x="128" y="9"/>
                  </a:lnTo>
                  <a:lnTo>
                    <a:pt x="141" y="14"/>
                  </a:lnTo>
                  <a:lnTo>
                    <a:pt x="141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3" name="Freeform 92"/>
            <p:cNvSpPr/>
            <p:nvPr/>
          </p:nvSpPr>
          <p:spPr bwMode="auto">
            <a:xfrm>
              <a:off x="4993727" y="2338896"/>
              <a:ext cx="149496" cy="12458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42" y="6"/>
                </a:cxn>
                <a:cxn ang="0">
                  <a:pos x="56" y="9"/>
                </a:cxn>
                <a:cxn ang="0">
                  <a:pos x="69" y="13"/>
                </a:cxn>
                <a:cxn ang="0">
                  <a:pos x="85" y="15"/>
                </a:cxn>
                <a:cxn ang="0">
                  <a:pos x="100" y="15"/>
                </a:cxn>
                <a:cxn ang="0">
                  <a:pos x="116" y="13"/>
                </a:cxn>
                <a:cxn ang="0">
                  <a:pos x="131" y="11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8" y="33"/>
                </a:cxn>
                <a:cxn ang="0">
                  <a:pos x="131" y="60"/>
                </a:cxn>
                <a:cxn ang="0">
                  <a:pos x="123" y="85"/>
                </a:cxn>
                <a:cxn ang="0">
                  <a:pos x="114" y="111"/>
                </a:cxn>
                <a:cxn ang="0">
                  <a:pos x="114" y="111"/>
                </a:cxn>
                <a:cxn ang="0">
                  <a:pos x="102" y="116"/>
                </a:cxn>
                <a:cxn ang="0">
                  <a:pos x="87" y="120"/>
                </a:cxn>
                <a:cxn ang="0">
                  <a:pos x="71" y="122"/>
                </a:cxn>
                <a:cxn ang="0">
                  <a:pos x="54" y="122"/>
                </a:cxn>
                <a:cxn ang="0">
                  <a:pos x="38" y="120"/>
                </a:cxn>
                <a:cxn ang="0">
                  <a:pos x="24" y="116"/>
                </a:cxn>
                <a:cxn ang="0">
                  <a:pos x="11" y="111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15" y="51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145" h="122">
                  <a:moveTo>
                    <a:pt x="31" y="0"/>
                  </a:moveTo>
                  <a:lnTo>
                    <a:pt x="31" y="0"/>
                  </a:lnTo>
                  <a:lnTo>
                    <a:pt x="42" y="6"/>
                  </a:lnTo>
                  <a:lnTo>
                    <a:pt x="56" y="9"/>
                  </a:lnTo>
                  <a:lnTo>
                    <a:pt x="69" y="13"/>
                  </a:lnTo>
                  <a:lnTo>
                    <a:pt x="85" y="15"/>
                  </a:lnTo>
                  <a:lnTo>
                    <a:pt x="100" y="15"/>
                  </a:lnTo>
                  <a:lnTo>
                    <a:pt x="116" y="13"/>
                  </a:lnTo>
                  <a:lnTo>
                    <a:pt x="131" y="11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8" y="33"/>
                  </a:lnTo>
                  <a:lnTo>
                    <a:pt x="131" y="60"/>
                  </a:lnTo>
                  <a:lnTo>
                    <a:pt x="123" y="85"/>
                  </a:lnTo>
                  <a:lnTo>
                    <a:pt x="114" y="111"/>
                  </a:lnTo>
                  <a:lnTo>
                    <a:pt x="114" y="111"/>
                  </a:lnTo>
                  <a:lnTo>
                    <a:pt x="102" y="116"/>
                  </a:lnTo>
                  <a:lnTo>
                    <a:pt x="87" y="120"/>
                  </a:lnTo>
                  <a:lnTo>
                    <a:pt x="71" y="122"/>
                  </a:lnTo>
                  <a:lnTo>
                    <a:pt x="54" y="122"/>
                  </a:lnTo>
                  <a:lnTo>
                    <a:pt x="38" y="120"/>
                  </a:lnTo>
                  <a:lnTo>
                    <a:pt x="24" y="116"/>
                  </a:lnTo>
                  <a:lnTo>
                    <a:pt x="11" y="111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5" y="5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4" name="Freeform 93"/>
            <p:cNvSpPr/>
            <p:nvPr/>
          </p:nvSpPr>
          <p:spPr bwMode="auto">
            <a:xfrm>
              <a:off x="4821392" y="2432330"/>
              <a:ext cx="147420" cy="128733"/>
            </a:xfrm>
            <a:custGeom>
              <a:avLst/>
              <a:gdLst/>
              <a:ahLst/>
              <a:cxnLst>
                <a:cxn ang="0">
                  <a:pos x="141" y="16"/>
                </a:cxn>
                <a:cxn ang="0">
                  <a:pos x="141" y="16"/>
                </a:cxn>
                <a:cxn ang="0">
                  <a:pos x="136" y="43"/>
                </a:cxn>
                <a:cxn ang="0">
                  <a:pos x="129" y="69"/>
                </a:cxn>
                <a:cxn ang="0">
                  <a:pos x="122" y="94"/>
                </a:cxn>
                <a:cxn ang="0">
                  <a:pos x="116" y="123"/>
                </a:cxn>
                <a:cxn ang="0">
                  <a:pos x="116" y="123"/>
                </a:cxn>
                <a:cxn ang="0">
                  <a:pos x="89" y="112"/>
                </a:cxn>
                <a:cxn ang="0">
                  <a:pos x="74" y="109"/>
                </a:cxn>
                <a:cxn ang="0">
                  <a:pos x="60" y="107"/>
                </a:cxn>
                <a:cxn ang="0">
                  <a:pos x="45" y="105"/>
                </a:cxn>
                <a:cxn ang="0">
                  <a:pos x="29" y="107"/>
                </a:cxn>
                <a:cxn ang="0">
                  <a:pos x="15" y="109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6" y="87"/>
                </a:cxn>
                <a:cxn ang="0">
                  <a:pos x="13" y="61"/>
                </a:cxn>
                <a:cxn ang="0">
                  <a:pos x="27" y="12"/>
                </a:cxn>
                <a:cxn ang="0">
                  <a:pos x="27" y="12"/>
                </a:cxn>
                <a:cxn ang="0">
                  <a:pos x="40" y="5"/>
                </a:cxn>
                <a:cxn ang="0">
                  <a:pos x="54" y="2"/>
                </a:cxn>
                <a:cxn ang="0">
                  <a:pos x="69" y="0"/>
                </a:cxn>
                <a:cxn ang="0">
                  <a:pos x="85" y="0"/>
                </a:cxn>
                <a:cxn ang="0">
                  <a:pos x="102" y="2"/>
                </a:cxn>
                <a:cxn ang="0">
                  <a:pos x="118" y="5"/>
                </a:cxn>
                <a:cxn ang="0">
                  <a:pos x="131" y="11"/>
                </a:cxn>
                <a:cxn ang="0">
                  <a:pos x="141" y="16"/>
                </a:cxn>
                <a:cxn ang="0">
                  <a:pos x="141" y="16"/>
                </a:cxn>
              </a:cxnLst>
              <a:rect l="0" t="0" r="r" b="b"/>
              <a:pathLst>
                <a:path w="141" h="123">
                  <a:moveTo>
                    <a:pt x="141" y="16"/>
                  </a:moveTo>
                  <a:lnTo>
                    <a:pt x="141" y="16"/>
                  </a:lnTo>
                  <a:lnTo>
                    <a:pt x="136" y="43"/>
                  </a:lnTo>
                  <a:lnTo>
                    <a:pt x="129" y="69"/>
                  </a:lnTo>
                  <a:lnTo>
                    <a:pt x="122" y="94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89" y="112"/>
                  </a:lnTo>
                  <a:lnTo>
                    <a:pt x="74" y="109"/>
                  </a:lnTo>
                  <a:lnTo>
                    <a:pt x="60" y="107"/>
                  </a:lnTo>
                  <a:lnTo>
                    <a:pt x="45" y="105"/>
                  </a:lnTo>
                  <a:lnTo>
                    <a:pt x="29" y="107"/>
                  </a:lnTo>
                  <a:lnTo>
                    <a:pt x="15" y="109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6" y="87"/>
                  </a:lnTo>
                  <a:lnTo>
                    <a:pt x="13" y="61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9" y="0"/>
                  </a:lnTo>
                  <a:lnTo>
                    <a:pt x="85" y="0"/>
                  </a:lnTo>
                  <a:lnTo>
                    <a:pt x="102" y="2"/>
                  </a:lnTo>
                  <a:lnTo>
                    <a:pt x="118" y="5"/>
                  </a:lnTo>
                  <a:lnTo>
                    <a:pt x="131" y="11"/>
                  </a:lnTo>
                  <a:lnTo>
                    <a:pt x="141" y="16"/>
                  </a:lnTo>
                  <a:lnTo>
                    <a:pt x="141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5" name="Freeform 94"/>
            <p:cNvSpPr/>
            <p:nvPr/>
          </p:nvSpPr>
          <p:spPr bwMode="auto">
            <a:xfrm>
              <a:off x="4956353" y="2463476"/>
              <a:ext cx="151573" cy="13081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41" y="7"/>
                </a:cxn>
                <a:cxn ang="0">
                  <a:pos x="56" y="12"/>
                </a:cxn>
                <a:cxn ang="0">
                  <a:pos x="70" y="16"/>
                </a:cxn>
                <a:cxn ang="0">
                  <a:pos x="85" y="16"/>
                </a:cxn>
                <a:cxn ang="0">
                  <a:pos x="99" y="16"/>
                </a:cxn>
                <a:cxn ang="0">
                  <a:pos x="116" y="16"/>
                </a:cxn>
                <a:cxn ang="0">
                  <a:pos x="130" y="12"/>
                </a:cxn>
                <a:cxn ang="0">
                  <a:pos x="145" y="7"/>
                </a:cxn>
                <a:cxn ang="0">
                  <a:pos x="145" y="7"/>
                </a:cxn>
                <a:cxn ang="0">
                  <a:pos x="130" y="59"/>
                </a:cxn>
                <a:cxn ang="0">
                  <a:pos x="114" y="110"/>
                </a:cxn>
                <a:cxn ang="0">
                  <a:pos x="114" y="110"/>
                </a:cxn>
                <a:cxn ang="0">
                  <a:pos x="101" y="117"/>
                </a:cxn>
                <a:cxn ang="0">
                  <a:pos x="88" y="121"/>
                </a:cxn>
                <a:cxn ang="0">
                  <a:pos x="72" y="125"/>
                </a:cxn>
                <a:cxn ang="0">
                  <a:pos x="56" y="125"/>
                </a:cxn>
                <a:cxn ang="0">
                  <a:pos x="39" y="123"/>
                </a:cxn>
                <a:cxn ang="0">
                  <a:pos x="25" y="119"/>
                </a:cxn>
                <a:cxn ang="0">
                  <a:pos x="10" y="114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5" y="79"/>
                </a:cxn>
                <a:cxn ang="0">
                  <a:pos x="12" y="52"/>
                </a:cxn>
                <a:cxn ang="0">
                  <a:pos x="21" y="25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45" h="125">
                  <a:moveTo>
                    <a:pt x="30" y="0"/>
                  </a:moveTo>
                  <a:lnTo>
                    <a:pt x="30" y="0"/>
                  </a:lnTo>
                  <a:lnTo>
                    <a:pt x="41" y="7"/>
                  </a:lnTo>
                  <a:lnTo>
                    <a:pt x="56" y="12"/>
                  </a:lnTo>
                  <a:lnTo>
                    <a:pt x="70" y="16"/>
                  </a:lnTo>
                  <a:lnTo>
                    <a:pt x="85" y="16"/>
                  </a:lnTo>
                  <a:lnTo>
                    <a:pt x="99" y="16"/>
                  </a:lnTo>
                  <a:lnTo>
                    <a:pt x="116" y="16"/>
                  </a:lnTo>
                  <a:lnTo>
                    <a:pt x="130" y="12"/>
                  </a:lnTo>
                  <a:lnTo>
                    <a:pt x="145" y="7"/>
                  </a:lnTo>
                  <a:lnTo>
                    <a:pt x="145" y="7"/>
                  </a:lnTo>
                  <a:lnTo>
                    <a:pt x="130" y="59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01" y="117"/>
                  </a:lnTo>
                  <a:lnTo>
                    <a:pt x="88" y="121"/>
                  </a:lnTo>
                  <a:lnTo>
                    <a:pt x="72" y="125"/>
                  </a:lnTo>
                  <a:lnTo>
                    <a:pt x="56" y="125"/>
                  </a:lnTo>
                  <a:lnTo>
                    <a:pt x="39" y="123"/>
                  </a:lnTo>
                  <a:lnTo>
                    <a:pt x="25" y="119"/>
                  </a:lnTo>
                  <a:lnTo>
                    <a:pt x="10" y="11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79"/>
                  </a:lnTo>
                  <a:lnTo>
                    <a:pt x="12" y="52"/>
                  </a:lnTo>
                  <a:lnTo>
                    <a:pt x="21" y="25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66" name="Freeform 95"/>
          <p:cNvSpPr>
            <a:spLocks noEditPoints="1"/>
          </p:cNvSpPr>
          <p:nvPr/>
        </p:nvSpPr>
        <p:spPr bwMode="auto">
          <a:xfrm>
            <a:off x="2555875" y="2489200"/>
            <a:ext cx="492125" cy="434975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67" name="Group 77"/>
          <p:cNvGrpSpPr/>
          <p:nvPr/>
        </p:nvGrpSpPr>
        <p:grpSpPr>
          <a:xfrm>
            <a:off x="8722321" y="2476325"/>
            <a:ext cx="525763" cy="402584"/>
            <a:chOff x="5552261" y="1554043"/>
            <a:chExt cx="363359" cy="278229"/>
          </a:xfrm>
          <a:solidFill>
            <a:srgbClr val="002B41"/>
          </a:solidFill>
        </p:grpSpPr>
        <p:sp>
          <p:nvSpPr>
            <p:cNvPr id="68" name="Freeform 96"/>
            <p:cNvSpPr/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69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0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1" name="Freeform 99"/>
          <p:cNvSpPr>
            <a:spLocks noEditPoints="1"/>
          </p:cNvSpPr>
          <p:nvPr/>
        </p:nvSpPr>
        <p:spPr bwMode="auto">
          <a:xfrm>
            <a:off x="7591425" y="2451100"/>
            <a:ext cx="293688" cy="469900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60" y="7"/>
              </a:cxn>
              <a:cxn ang="0">
                <a:pos x="29" y="27"/>
              </a:cxn>
              <a:cxn ang="0">
                <a:pos x="7" y="59"/>
              </a:cxn>
              <a:cxn ang="0">
                <a:pos x="0" y="98"/>
              </a:cxn>
              <a:cxn ang="0">
                <a:pos x="0" y="116"/>
              </a:cxn>
              <a:cxn ang="0">
                <a:pos x="9" y="154"/>
              </a:cxn>
              <a:cxn ang="0">
                <a:pos x="31" y="208"/>
              </a:cxn>
              <a:cxn ang="0">
                <a:pos x="67" y="270"/>
              </a:cxn>
              <a:cxn ang="0">
                <a:pos x="98" y="311"/>
              </a:cxn>
              <a:cxn ang="0">
                <a:pos x="112" y="291"/>
              </a:cxn>
              <a:cxn ang="0">
                <a:pos x="147" y="241"/>
              </a:cxn>
              <a:cxn ang="0">
                <a:pos x="180" y="172"/>
              </a:cxn>
              <a:cxn ang="0">
                <a:pos x="190" y="134"/>
              </a:cxn>
              <a:cxn ang="0">
                <a:pos x="196" y="98"/>
              </a:cxn>
              <a:cxn ang="0">
                <a:pos x="194" y="78"/>
              </a:cxn>
              <a:cxn ang="0">
                <a:pos x="178" y="41"/>
              </a:cxn>
              <a:cxn ang="0">
                <a:pos x="152" y="16"/>
              </a:cxn>
              <a:cxn ang="0">
                <a:pos x="118" y="1"/>
              </a:cxn>
              <a:cxn ang="0">
                <a:pos x="98" y="0"/>
              </a:cxn>
              <a:cxn ang="0">
                <a:pos x="98" y="157"/>
              </a:cxn>
              <a:cxn ang="0">
                <a:pos x="74" y="152"/>
              </a:cxn>
              <a:cxn ang="0">
                <a:pos x="54" y="139"/>
              </a:cxn>
              <a:cxn ang="0">
                <a:pos x="42" y="119"/>
              </a:cxn>
              <a:cxn ang="0">
                <a:pos x="38" y="98"/>
              </a:cxn>
              <a:cxn ang="0">
                <a:pos x="38" y="85"/>
              </a:cxn>
              <a:cxn ang="0">
                <a:pos x="47" y="63"/>
              </a:cxn>
              <a:cxn ang="0">
                <a:pos x="64" y="47"/>
              </a:cxn>
              <a:cxn ang="0">
                <a:pos x="85" y="38"/>
              </a:cxn>
              <a:cxn ang="0">
                <a:pos x="98" y="36"/>
              </a:cxn>
              <a:cxn ang="0">
                <a:pos x="122" y="41"/>
              </a:cxn>
              <a:cxn ang="0">
                <a:pos x="140" y="54"/>
              </a:cxn>
              <a:cxn ang="0">
                <a:pos x="152" y="74"/>
              </a:cxn>
              <a:cxn ang="0">
                <a:pos x="158" y="98"/>
              </a:cxn>
              <a:cxn ang="0">
                <a:pos x="156" y="108"/>
              </a:cxn>
              <a:cxn ang="0">
                <a:pos x="147" y="130"/>
              </a:cxn>
              <a:cxn ang="0">
                <a:pos x="131" y="146"/>
              </a:cxn>
              <a:cxn ang="0">
                <a:pos x="109" y="156"/>
              </a:cxn>
              <a:cxn ang="0">
                <a:pos x="98" y="157"/>
              </a:cxn>
              <a:cxn ang="0">
                <a:pos x="60" y="98"/>
              </a:cxn>
              <a:cxn ang="0">
                <a:pos x="62" y="112"/>
              </a:cxn>
              <a:cxn ang="0">
                <a:pos x="71" y="123"/>
              </a:cxn>
              <a:cxn ang="0">
                <a:pos x="83" y="132"/>
              </a:cxn>
              <a:cxn ang="0">
                <a:pos x="98" y="134"/>
              </a:cxn>
              <a:cxn ang="0">
                <a:pos x="105" y="134"/>
              </a:cxn>
              <a:cxn ang="0">
                <a:pos x="118" y="128"/>
              </a:cxn>
              <a:cxn ang="0">
                <a:pos x="129" y="117"/>
              </a:cxn>
              <a:cxn ang="0">
                <a:pos x="134" y="105"/>
              </a:cxn>
              <a:cxn ang="0">
                <a:pos x="136" y="98"/>
              </a:cxn>
              <a:cxn ang="0">
                <a:pos x="132" y="81"/>
              </a:cxn>
              <a:cxn ang="0">
                <a:pos x="125" y="70"/>
              </a:cxn>
              <a:cxn ang="0">
                <a:pos x="112" y="61"/>
              </a:cxn>
              <a:cxn ang="0">
                <a:pos x="98" y="59"/>
              </a:cxn>
              <a:cxn ang="0">
                <a:pos x="89" y="59"/>
              </a:cxn>
              <a:cxn ang="0">
                <a:pos x="76" y="65"/>
              </a:cxn>
              <a:cxn ang="0">
                <a:pos x="65" y="76"/>
              </a:cxn>
              <a:cxn ang="0">
                <a:pos x="60" y="88"/>
              </a:cxn>
              <a:cxn ang="0">
                <a:pos x="60" y="98"/>
              </a:cxn>
            </a:cxnLst>
            <a:rect l="0" t="0" r="r" b="b"/>
            <a:pathLst>
              <a:path w="196" h="311">
                <a:moveTo>
                  <a:pt x="98" y="0"/>
                </a:moveTo>
                <a:lnTo>
                  <a:pt x="98" y="0"/>
                </a:lnTo>
                <a:lnTo>
                  <a:pt x="78" y="1"/>
                </a:lnTo>
                <a:lnTo>
                  <a:pt x="60" y="7"/>
                </a:lnTo>
                <a:lnTo>
                  <a:pt x="44" y="16"/>
                </a:lnTo>
                <a:lnTo>
                  <a:pt x="29" y="27"/>
                </a:lnTo>
                <a:lnTo>
                  <a:pt x="16" y="41"/>
                </a:lnTo>
                <a:lnTo>
                  <a:pt x="7" y="59"/>
                </a:lnTo>
                <a:lnTo>
                  <a:pt x="2" y="78"/>
                </a:lnTo>
                <a:lnTo>
                  <a:pt x="0" y="98"/>
                </a:lnTo>
                <a:lnTo>
                  <a:pt x="0" y="98"/>
                </a:lnTo>
                <a:lnTo>
                  <a:pt x="0" y="116"/>
                </a:lnTo>
                <a:lnTo>
                  <a:pt x="4" y="134"/>
                </a:lnTo>
                <a:lnTo>
                  <a:pt x="9" y="154"/>
                </a:lnTo>
                <a:lnTo>
                  <a:pt x="15" y="172"/>
                </a:lnTo>
                <a:lnTo>
                  <a:pt x="31" y="208"/>
                </a:lnTo>
                <a:lnTo>
                  <a:pt x="49" y="241"/>
                </a:lnTo>
                <a:lnTo>
                  <a:pt x="67" y="270"/>
                </a:lnTo>
                <a:lnTo>
                  <a:pt x="82" y="291"/>
                </a:lnTo>
                <a:lnTo>
                  <a:pt x="98" y="311"/>
                </a:lnTo>
                <a:lnTo>
                  <a:pt x="98" y="311"/>
                </a:lnTo>
                <a:lnTo>
                  <a:pt x="112" y="291"/>
                </a:lnTo>
                <a:lnTo>
                  <a:pt x="129" y="270"/>
                </a:lnTo>
                <a:lnTo>
                  <a:pt x="147" y="241"/>
                </a:lnTo>
                <a:lnTo>
                  <a:pt x="165" y="208"/>
                </a:lnTo>
                <a:lnTo>
                  <a:pt x="180" y="172"/>
                </a:lnTo>
                <a:lnTo>
                  <a:pt x="187" y="154"/>
                </a:lnTo>
                <a:lnTo>
                  <a:pt x="190" y="134"/>
                </a:lnTo>
                <a:lnTo>
                  <a:pt x="194" y="116"/>
                </a:lnTo>
                <a:lnTo>
                  <a:pt x="196" y="98"/>
                </a:lnTo>
                <a:lnTo>
                  <a:pt x="196" y="98"/>
                </a:lnTo>
                <a:lnTo>
                  <a:pt x="194" y="78"/>
                </a:lnTo>
                <a:lnTo>
                  <a:pt x="187" y="59"/>
                </a:lnTo>
                <a:lnTo>
                  <a:pt x="178" y="41"/>
                </a:lnTo>
                <a:lnTo>
                  <a:pt x="167" y="27"/>
                </a:lnTo>
                <a:lnTo>
                  <a:pt x="152" y="16"/>
                </a:lnTo>
                <a:lnTo>
                  <a:pt x="136" y="7"/>
                </a:lnTo>
                <a:lnTo>
                  <a:pt x="118" y="1"/>
                </a:lnTo>
                <a:lnTo>
                  <a:pt x="98" y="0"/>
                </a:lnTo>
                <a:lnTo>
                  <a:pt x="98" y="0"/>
                </a:lnTo>
                <a:close/>
                <a:moveTo>
                  <a:pt x="98" y="157"/>
                </a:moveTo>
                <a:lnTo>
                  <a:pt x="98" y="157"/>
                </a:lnTo>
                <a:lnTo>
                  <a:pt x="85" y="156"/>
                </a:lnTo>
                <a:lnTo>
                  <a:pt x="74" y="152"/>
                </a:lnTo>
                <a:lnTo>
                  <a:pt x="64" y="146"/>
                </a:lnTo>
                <a:lnTo>
                  <a:pt x="54" y="139"/>
                </a:lnTo>
                <a:lnTo>
                  <a:pt x="47" y="130"/>
                </a:lnTo>
                <a:lnTo>
                  <a:pt x="42" y="119"/>
                </a:lnTo>
                <a:lnTo>
                  <a:pt x="38" y="108"/>
                </a:lnTo>
                <a:lnTo>
                  <a:pt x="38" y="98"/>
                </a:lnTo>
                <a:lnTo>
                  <a:pt x="38" y="98"/>
                </a:lnTo>
                <a:lnTo>
                  <a:pt x="38" y="85"/>
                </a:lnTo>
                <a:lnTo>
                  <a:pt x="42" y="74"/>
                </a:lnTo>
                <a:lnTo>
                  <a:pt x="47" y="63"/>
                </a:lnTo>
                <a:lnTo>
                  <a:pt x="54" y="54"/>
                </a:lnTo>
                <a:lnTo>
                  <a:pt x="64" y="47"/>
                </a:lnTo>
                <a:lnTo>
                  <a:pt x="74" y="41"/>
                </a:lnTo>
                <a:lnTo>
                  <a:pt x="85" y="38"/>
                </a:lnTo>
                <a:lnTo>
                  <a:pt x="98" y="36"/>
                </a:lnTo>
                <a:lnTo>
                  <a:pt x="98" y="36"/>
                </a:lnTo>
                <a:lnTo>
                  <a:pt x="109" y="38"/>
                </a:lnTo>
                <a:lnTo>
                  <a:pt x="122" y="41"/>
                </a:lnTo>
                <a:lnTo>
                  <a:pt x="131" y="47"/>
                </a:lnTo>
                <a:lnTo>
                  <a:pt x="140" y="54"/>
                </a:lnTo>
                <a:lnTo>
                  <a:pt x="147" y="63"/>
                </a:lnTo>
                <a:lnTo>
                  <a:pt x="152" y="74"/>
                </a:lnTo>
                <a:lnTo>
                  <a:pt x="156" y="85"/>
                </a:lnTo>
                <a:lnTo>
                  <a:pt x="158" y="98"/>
                </a:lnTo>
                <a:lnTo>
                  <a:pt x="158" y="98"/>
                </a:lnTo>
                <a:lnTo>
                  <a:pt x="156" y="108"/>
                </a:lnTo>
                <a:lnTo>
                  <a:pt x="152" y="119"/>
                </a:lnTo>
                <a:lnTo>
                  <a:pt x="147" y="130"/>
                </a:lnTo>
                <a:lnTo>
                  <a:pt x="140" y="139"/>
                </a:lnTo>
                <a:lnTo>
                  <a:pt x="131" y="146"/>
                </a:lnTo>
                <a:lnTo>
                  <a:pt x="122" y="152"/>
                </a:lnTo>
                <a:lnTo>
                  <a:pt x="109" y="156"/>
                </a:lnTo>
                <a:lnTo>
                  <a:pt x="98" y="157"/>
                </a:lnTo>
                <a:lnTo>
                  <a:pt x="98" y="157"/>
                </a:lnTo>
                <a:close/>
                <a:moveTo>
                  <a:pt x="60" y="98"/>
                </a:moveTo>
                <a:lnTo>
                  <a:pt x="60" y="98"/>
                </a:lnTo>
                <a:lnTo>
                  <a:pt x="60" y="105"/>
                </a:lnTo>
                <a:lnTo>
                  <a:pt x="62" y="112"/>
                </a:lnTo>
                <a:lnTo>
                  <a:pt x="65" y="117"/>
                </a:lnTo>
                <a:lnTo>
                  <a:pt x="71" y="123"/>
                </a:lnTo>
                <a:lnTo>
                  <a:pt x="76" y="128"/>
                </a:lnTo>
                <a:lnTo>
                  <a:pt x="83" y="132"/>
                </a:lnTo>
                <a:lnTo>
                  <a:pt x="89" y="134"/>
                </a:lnTo>
                <a:lnTo>
                  <a:pt x="98" y="134"/>
                </a:lnTo>
                <a:lnTo>
                  <a:pt x="98" y="134"/>
                </a:lnTo>
                <a:lnTo>
                  <a:pt x="105" y="134"/>
                </a:lnTo>
                <a:lnTo>
                  <a:pt x="112" y="132"/>
                </a:lnTo>
                <a:lnTo>
                  <a:pt x="118" y="128"/>
                </a:lnTo>
                <a:lnTo>
                  <a:pt x="125" y="123"/>
                </a:lnTo>
                <a:lnTo>
                  <a:pt x="129" y="117"/>
                </a:lnTo>
                <a:lnTo>
                  <a:pt x="132" y="112"/>
                </a:lnTo>
                <a:lnTo>
                  <a:pt x="134" y="105"/>
                </a:lnTo>
                <a:lnTo>
                  <a:pt x="136" y="98"/>
                </a:lnTo>
                <a:lnTo>
                  <a:pt x="136" y="98"/>
                </a:lnTo>
                <a:lnTo>
                  <a:pt x="134" y="88"/>
                </a:lnTo>
                <a:lnTo>
                  <a:pt x="132" y="81"/>
                </a:lnTo>
                <a:lnTo>
                  <a:pt x="129" y="76"/>
                </a:lnTo>
                <a:lnTo>
                  <a:pt x="125" y="70"/>
                </a:lnTo>
                <a:lnTo>
                  <a:pt x="118" y="65"/>
                </a:lnTo>
                <a:lnTo>
                  <a:pt x="112" y="61"/>
                </a:lnTo>
                <a:lnTo>
                  <a:pt x="105" y="59"/>
                </a:lnTo>
                <a:lnTo>
                  <a:pt x="98" y="59"/>
                </a:lnTo>
                <a:lnTo>
                  <a:pt x="98" y="59"/>
                </a:lnTo>
                <a:lnTo>
                  <a:pt x="89" y="59"/>
                </a:lnTo>
                <a:lnTo>
                  <a:pt x="83" y="61"/>
                </a:lnTo>
                <a:lnTo>
                  <a:pt x="76" y="65"/>
                </a:lnTo>
                <a:lnTo>
                  <a:pt x="71" y="70"/>
                </a:lnTo>
                <a:lnTo>
                  <a:pt x="65" y="76"/>
                </a:lnTo>
                <a:lnTo>
                  <a:pt x="62" y="81"/>
                </a:lnTo>
                <a:lnTo>
                  <a:pt x="60" y="88"/>
                </a:lnTo>
                <a:lnTo>
                  <a:pt x="60" y="98"/>
                </a:lnTo>
                <a:lnTo>
                  <a:pt x="60" y="98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2" name="Freeform 100"/>
          <p:cNvSpPr/>
          <p:nvPr/>
        </p:nvSpPr>
        <p:spPr bwMode="auto">
          <a:xfrm>
            <a:off x="7524750" y="4441825"/>
            <a:ext cx="427038" cy="481013"/>
          </a:xfrm>
          <a:custGeom>
            <a:avLst/>
            <a:gdLst/>
            <a:ahLst/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l="0" t="0" r="r" b="b"/>
            <a:pathLst>
              <a:path w="282" h="319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73" name="Group 76"/>
          <p:cNvGrpSpPr/>
          <p:nvPr/>
        </p:nvGrpSpPr>
        <p:grpSpPr>
          <a:xfrm>
            <a:off x="8695280" y="1487989"/>
            <a:ext cx="579843" cy="402587"/>
            <a:chOff x="5533573" y="812792"/>
            <a:chExt cx="400733" cy="278229"/>
          </a:xfrm>
          <a:solidFill>
            <a:srgbClr val="002B41"/>
          </a:solidFill>
        </p:grpSpPr>
        <p:sp>
          <p:nvSpPr>
            <p:cNvPr id="74" name="Freeform 101"/>
            <p:cNvSpPr/>
            <p:nvPr/>
          </p:nvSpPr>
          <p:spPr bwMode="auto">
            <a:xfrm>
              <a:off x="5730826" y="962288"/>
              <a:ext cx="93436" cy="12873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14" y="52"/>
                </a:cxn>
                <a:cxn ang="0">
                  <a:pos x="23" y="74"/>
                </a:cxn>
                <a:cxn ang="0">
                  <a:pos x="30" y="96"/>
                </a:cxn>
                <a:cxn ang="0">
                  <a:pos x="30" y="109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2" y="123"/>
                </a:cxn>
                <a:cxn ang="0">
                  <a:pos x="34" y="123"/>
                </a:cxn>
                <a:cxn ang="0">
                  <a:pos x="87" y="123"/>
                </a:cxn>
                <a:cxn ang="0">
                  <a:pos x="87" y="123"/>
                </a:cxn>
                <a:cxn ang="0">
                  <a:pos x="88" y="121"/>
                </a:cxn>
                <a:cxn ang="0">
                  <a:pos x="90" y="120"/>
                </a:cxn>
                <a:cxn ang="0">
                  <a:pos x="90" y="120"/>
                </a:cxn>
                <a:cxn ang="0">
                  <a:pos x="88" y="103"/>
                </a:cxn>
                <a:cxn ang="0">
                  <a:pos x="87" y="87"/>
                </a:cxn>
                <a:cxn ang="0">
                  <a:pos x="83" y="71"/>
                </a:cxn>
                <a:cxn ang="0">
                  <a:pos x="78" y="54"/>
                </a:cxn>
                <a:cxn ang="0">
                  <a:pos x="72" y="40"/>
                </a:cxn>
                <a:cxn ang="0">
                  <a:pos x="65" y="25"/>
                </a:cxn>
                <a:cxn ang="0">
                  <a:pos x="56" y="13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34" y="5"/>
                </a:cxn>
                <a:cxn ang="0">
                  <a:pos x="21" y="14"/>
                </a:cxn>
                <a:cxn ang="0">
                  <a:pos x="10" y="23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90" h="123">
                  <a:moveTo>
                    <a:pt x="0" y="34"/>
                  </a:moveTo>
                  <a:lnTo>
                    <a:pt x="0" y="34"/>
                  </a:lnTo>
                  <a:lnTo>
                    <a:pt x="14" y="52"/>
                  </a:lnTo>
                  <a:lnTo>
                    <a:pt x="23" y="74"/>
                  </a:lnTo>
                  <a:lnTo>
                    <a:pt x="30" y="96"/>
                  </a:lnTo>
                  <a:lnTo>
                    <a:pt x="30" y="109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2" y="123"/>
                  </a:lnTo>
                  <a:lnTo>
                    <a:pt x="34" y="123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8" y="121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8" y="103"/>
                  </a:lnTo>
                  <a:lnTo>
                    <a:pt x="87" y="87"/>
                  </a:lnTo>
                  <a:lnTo>
                    <a:pt x="83" y="71"/>
                  </a:lnTo>
                  <a:lnTo>
                    <a:pt x="78" y="54"/>
                  </a:lnTo>
                  <a:lnTo>
                    <a:pt x="72" y="40"/>
                  </a:lnTo>
                  <a:lnTo>
                    <a:pt x="65" y="25"/>
                  </a:lnTo>
                  <a:lnTo>
                    <a:pt x="56" y="13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34" y="5"/>
                  </a:lnTo>
                  <a:lnTo>
                    <a:pt x="21" y="14"/>
                  </a:lnTo>
                  <a:lnTo>
                    <a:pt x="10" y="2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5" name="Freeform 102"/>
            <p:cNvSpPr/>
            <p:nvPr/>
          </p:nvSpPr>
          <p:spPr bwMode="auto">
            <a:xfrm>
              <a:off x="5533573" y="814869"/>
              <a:ext cx="182717" cy="151573"/>
            </a:xfrm>
            <a:custGeom>
              <a:avLst/>
              <a:gdLst/>
              <a:ahLst/>
              <a:cxnLst>
                <a:cxn ang="0">
                  <a:pos x="178" y="71"/>
                </a:cxn>
                <a:cxn ang="0">
                  <a:pos x="178" y="71"/>
                </a:cxn>
                <a:cxn ang="0">
                  <a:pos x="154" y="58"/>
                </a:cxn>
                <a:cxn ang="0">
                  <a:pos x="131" y="49"/>
                </a:cxn>
                <a:cxn ang="0">
                  <a:pos x="104" y="44"/>
                </a:cxn>
                <a:cxn ang="0">
                  <a:pos x="76" y="42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5"/>
                </a:cxn>
                <a:cxn ang="0">
                  <a:pos x="73" y="145"/>
                </a:cxn>
                <a:cxn ang="0">
                  <a:pos x="73" y="145"/>
                </a:cxn>
                <a:cxn ang="0">
                  <a:pos x="75" y="145"/>
                </a:cxn>
                <a:cxn ang="0">
                  <a:pos x="75" y="145"/>
                </a:cxn>
                <a:cxn ang="0">
                  <a:pos x="76" y="144"/>
                </a:cxn>
                <a:cxn ang="0">
                  <a:pos x="76" y="100"/>
                </a:cxn>
                <a:cxn ang="0">
                  <a:pos x="76" y="100"/>
                </a:cxn>
                <a:cxn ang="0">
                  <a:pos x="91" y="100"/>
                </a:cxn>
                <a:cxn ang="0">
                  <a:pos x="105" y="102"/>
                </a:cxn>
                <a:cxn ang="0">
                  <a:pos x="118" y="107"/>
                </a:cxn>
                <a:cxn ang="0">
                  <a:pos x="133" y="113"/>
                </a:cxn>
                <a:cxn ang="0">
                  <a:pos x="133" y="113"/>
                </a:cxn>
                <a:cxn ang="0">
                  <a:pos x="142" y="100"/>
                </a:cxn>
                <a:cxn ang="0">
                  <a:pos x="153" y="89"/>
                </a:cxn>
                <a:cxn ang="0">
                  <a:pos x="165" y="80"/>
                </a:cxn>
                <a:cxn ang="0">
                  <a:pos x="178" y="71"/>
                </a:cxn>
                <a:cxn ang="0">
                  <a:pos x="178" y="71"/>
                </a:cxn>
              </a:cxnLst>
              <a:rect l="0" t="0" r="r" b="b"/>
              <a:pathLst>
                <a:path w="178" h="145">
                  <a:moveTo>
                    <a:pt x="178" y="71"/>
                  </a:moveTo>
                  <a:lnTo>
                    <a:pt x="178" y="71"/>
                  </a:lnTo>
                  <a:lnTo>
                    <a:pt x="154" y="58"/>
                  </a:lnTo>
                  <a:lnTo>
                    <a:pt x="131" y="49"/>
                  </a:lnTo>
                  <a:lnTo>
                    <a:pt x="104" y="44"/>
                  </a:lnTo>
                  <a:lnTo>
                    <a:pt x="76" y="4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6" y="144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91" y="100"/>
                  </a:lnTo>
                  <a:lnTo>
                    <a:pt x="105" y="102"/>
                  </a:lnTo>
                  <a:lnTo>
                    <a:pt x="118" y="107"/>
                  </a:lnTo>
                  <a:lnTo>
                    <a:pt x="133" y="113"/>
                  </a:lnTo>
                  <a:lnTo>
                    <a:pt x="133" y="113"/>
                  </a:lnTo>
                  <a:lnTo>
                    <a:pt x="142" y="100"/>
                  </a:lnTo>
                  <a:lnTo>
                    <a:pt x="153" y="89"/>
                  </a:lnTo>
                  <a:lnTo>
                    <a:pt x="165" y="80"/>
                  </a:lnTo>
                  <a:lnTo>
                    <a:pt x="178" y="71"/>
                  </a:lnTo>
                  <a:lnTo>
                    <a:pt x="178" y="7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76" name="Freeform 103"/>
            <p:cNvSpPr/>
            <p:nvPr/>
          </p:nvSpPr>
          <p:spPr bwMode="auto">
            <a:xfrm>
              <a:off x="5620779" y="812792"/>
              <a:ext cx="313527" cy="278228"/>
            </a:xfrm>
            <a:custGeom>
              <a:avLst/>
              <a:gdLst/>
              <a:ahLst/>
              <a:cxnLst>
                <a:cxn ang="0">
                  <a:pos x="300" y="79"/>
                </a:cxn>
                <a:cxn ang="0">
                  <a:pos x="220" y="1"/>
                </a:cxn>
                <a:cxn ang="0">
                  <a:pos x="220" y="1"/>
                </a:cxn>
                <a:cxn ang="0">
                  <a:pos x="218" y="0"/>
                </a:cxn>
                <a:cxn ang="0">
                  <a:pos x="218" y="0"/>
                </a:cxn>
                <a:cxn ang="0">
                  <a:pos x="216" y="3"/>
                </a:cxn>
                <a:cxn ang="0">
                  <a:pos x="216" y="47"/>
                </a:cxn>
                <a:cxn ang="0">
                  <a:pos x="216" y="47"/>
                </a:cxn>
                <a:cxn ang="0">
                  <a:pos x="200" y="49"/>
                </a:cxn>
                <a:cxn ang="0">
                  <a:pos x="185" y="50"/>
                </a:cxn>
                <a:cxn ang="0">
                  <a:pos x="155" y="56"/>
                </a:cxn>
                <a:cxn ang="0">
                  <a:pos x="127" y="67"/>
                </a:cxn>
                <a:cxn ang="0">
                  <a:pos x="102" y="81"/>
                </a:cxn>
                <a:cxn ang="0">
                  <a:pos x="102" y="81"/>
                </a:cxn>
                <a:cxn ang="0">
                  <a:pos x="87" y="90"/>
                </a:cxn>
                <a:cxn ang="0">
                  <a:pos x="75" y="101"/>
                </a:cxn>
                <a:cxn ang="0">
                  <a:pos x="62" y="114"/>
                </a:cxn>
                <a:cxn ang="0">
                  <a:pos x="49" y="127"/>
                </a:cxn>
                <a:cxn ang="0">
                  <a:pos x="49" y="127"/>
                </a:cxn>
                <a:cxn ang="0">
                  <a:pos x="39" y="141"/>
                </a:cxn>
                <a:cxn ang="0">
                  <a:pos x="29" y="157"/>
                </a:cxn>
                <a:cxn ang="0">
                  <a:pos x="20" y="172"/>
                </a:cxn>
                <a:cxn ang="0">
                  <a:pos x="15" y="190"/>
                </a:cxn>
                <a:cxn ang="0">
                  <a:pos x="10" y="206"/>
                </a:cxn>
                <a:cxn ang="0">
                  <a:pos x="4" y="224"/>
                </a:cxn>
                <a:cxn ang="0">
                  <a:pos x="2" y="244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2" y="266"/>
                </a:cxn>
                <a:cxn ang="0">
                  <a:pos x="4" y="266"/>
                </a:cxn>
                <a:cxn ang="0">
                  <a:pos x="64" y="266"/>
                </a:cxn>
                <a:cxn ang="0">
                  <a:pos x="64" y="266"/>
                </a:cxn>
                <a:cxn ang="0">
                  <a:pos x="66" y="266"/>
                </a:cxn>
                <a:cxn ang="0">
                  <a:pos x="66" y="266"/>
                </a:cxn>
                <a:cxn ang="0">
                  <a:pos x="66" y="263"/>
                </a:cxn>
                <a:cxn ang="0">
                  <a:pos x="66" y="263"/>
                </a:cxn>
                <a:cxn ang="0">
                  <a:pos x="68" y="250"/>
                </a:cxn>
                <a:cxn ang="0">
                  <a:pos x="69" y="237"/>
                </a:cxn>
                <a:cxn ang="0">
                  <a:pos x="71" y="223"/>
                </a:cxn>
                <a:cxn ang="0">
                  <a:pos x="77" y="212"/>
                </a:cxn>
                <a:cxn ang="0">
                  <a:pos x="80" y="199"/>
                </a:cxn>
                <a:cxn ang="0">
                  <a:pos x="87" y="188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113" y="154"/>
                </a:cxn>
                <a:cxn ang="0">
                  <a:pos x="126" y="145"/>
                </a:cxn>
                <a:cxn ang="0">
                  <a:pos x="138" y="134"/>
                </a:cxn>
                <a:cxn ang="0">
                  <a:pos x="153" y="127"/>
                </a:cxn>
                <a:cxn ang="0">
                  <a:pos x="153" y="127"/>
                </a:cxn>
                <a:cxn ang="0">
                  <a:pos x="167" y="121"/>
                </a:cxn>
                <a:cxn ang="0">
                  <a:pos x="184" y="116"/>
                </a:cxn>
                <a:cxn ang="0">
                  <a:pos x="198" y="114"/>
                </a:cxn>
                <a:cxn ang="0">
                  <a:pos x="216" y="112"/>
                </a:cxn>
                <a:cxn ang="0">
                  <a:pos x="216" y="161"/>
                </a:cxn>
                <a:cxn ang="0">
                  <a:pos x="216" y="161"/>
                </a:cxn>
                <a:cxn ang="0">
                  <a:pos x="218" y="165"/>
                </a:cxn>
                <a:cxn ang="0">
                  <a:pos x="218" y="165"/>
                </a:cxn>
                <a:cxn ang="0">
                  <a:pos x="220" y="165"/>
                </a:cxn>
                <a:cxn ang="0">
                  <a:pos x="300" y="85"/>
                </a:cxn>
                <a:cxn ang="0">
                  <a:pos x="300" y="85"/>
                </a:cxn>
                <a:cxn ang="0">
                  <a:pos x="301" y="83"/>
                </a:cxn>
                <a:cxn ang="0">
                  <a:pos x="300" y="79"/>
                </a:cxn>
                <a:cxn ang="0">
                  <a:pos x="300" y="79"/>
                </a:cxn>
              </a:cxnLst>
              <a:rect l="0" t="0" r="r" b="b"/>
              <a:pathLst>
                <a:path w="301" h="266">
                  <a:moveTo>
                    <a:pt x="300" y="79"/>
                  </a:moveTo>
                  <a:lnTo>
                    <a:pt x="220" y="1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6" y="3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00" y="49"/>
                  </a:lnTo>
                  <a:lnTo>
                    <a:pt x="185" y="50"/>
                  </a:lnTo>
                  <a:lnTo>
                    <a:pt x="155" y="56"/>
                  </a:lnTo>
                  <a:lnTo>
                    <a:pt x="127" y="67"/>
                  </a:lnTo>
                  <a:lnTo>
                    <a:pt x="102" y="81"/>
                  </a:lnTo>
                  <a:lnTo>
                    <a:pt x="102" y="81"/>
                  </a:lnTo>
                  <a:lnTo>
                    <a:pt x="87" y="90"/>
                  </a:lnTo>
                  <a:lnTo>
                    <a:pt x="75" y="101"/>
                  </a:lnTo>
                  <a:lnTo>
                    <a:pt x="62" y="114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39" y="141"/>
                  </a:lnTo>
                  <a:lnTo>
                    <a:pt x="29" y="157"/>
                  </a:lnTo>
                  <a:lnTo>
                    <a:pt x="20" y="172"/>
                  </a:lnTo>
                  <a:lnTo>
                    <a:pt x="15" y="190"/>
                  </a:lnTo>
                  <a:lnTo>
                    <a:pt x="10" y="206"/>
                  </a:lnTo>
                  <a:lnTo>
                    <a:pt x="4" y="224"/>
                  </a:lnTo>
                  <a:lnTo>
                    <a:pt x="2" y="244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2" y="266"/>
                  </a:lnTo>
                  <a:lnTo>
                    <a:pt x="4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8" y="250"/>
                  </a:lnTo>
                  <a:lnTo>
                    <a:pt x="69" y="237"/>
                  </a:lnTo>
                  <a:lnTo>
                    <a:pt x="71" y="223"/>
                  </a:lnTo>
                  <a:lnTo>
                    <a:pt x="77" y="212"/>
                  </a:lnTo>
                  <a:lnTo>
                    <a:pt x="80" y="199"/>
                  </a:lnTo>
                  <a:lnTo>
                    <a:pt x="87" y="188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113" y="154"/>
                  </a:lnTo>
                  <a:lnTo>
                    <a:pt x="126" y="145"/>
                  </a:lnTo>
                  <a:lnTo>
                    <a:pt x="138" y="134"/>
                  </a:lnTo>
                  <a:lnTo>
                    <a:pt x="153" y="127"/>
                  </a:lnTo>
                  <a:lnTo>
                    <a:pt x="153" y="127"/>
                  </a:lnTo>
                  <a:lnTo>
                    <a:pt x="167" y="121"/>
                  </a:lnTo>
                  <a:lnTo>
                    <a:pt x="184" y="116"/>
                  </a:lnTo>
                  <a:lnTo>
                    <a:pt x="198" y="114"/>
                  </a:lnTo>
                  <a:lnTo>
                    <a:pt x="216" y="112"/>
                  </a:lnTo>
                  <a:lnTo>
                    <a:pt x="216" y="161"/>
                  </a:lnTo>
                  <a:lnTo>
                    <a:pt x="216" y="161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0" y="165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3"/>
                  </a:lnTo>
                  <a:lnTo>
                    <a:pt x="300" y="79"/>
                  </a:lnTo>
                  <a:lnTo>
                    <a:pt x="300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77" name="Freeform 104"/>
          <p:cNvSpPr>
            <a:spLocks noEditPoints="1"/>
          </p:cNvSpPr>
          <p:nvPr/>
        </p:nvSpPr>
        <p:spPr bwMode="auto">
          <a:xfrm>
            <a:off x="8751888" y="3479800"/>
            <a:ext cx="466725" cy="452438"/>
          </a:xfrm>
          <a:custGeom>
            <a:avLst/>
            <a:gdLst/>
            <a:ahLst/>
            <a:cxnLst>
              <a:cxn ang="0">
                <a:pos x="243" y="45"/>
              </a:cxn>
              <a:cxn ang="0">
                <a:pos x="243" y="20"/>
              </a:cxn>
              <a:cxn ang="0">
                <a:pos x="238" y="6"/>
              </a:cxn>
              <a:cxn ang="0">
                <a:pos x="221" y="0"/>
              </a:cxn>
              <a:cxn ang="0">
                <a:pos x="214" y="2"/>
              </a:cxn>
              <a:cxn ang="0">
                <a:pos x="203" y="13"/>
              </a:cxn>
              <a:cxn ang="0">
                <a:pos x="202" y="45"/>
              </a:cxn>
              <a:cxn ang="0">
                <a:pos x="109" y="20"/>
              </a:cxn>
              <a:cxn ang="0">
                <a:pos x="107" y="13"/>
              </a:cxn>
              <a:cxn ang="0">
                <a:pos x="96" y="2"/>
              </a:cxn>
              <a:cxn ang="0">
                <a:pos x="87" y="0"/>
              </a:cxn>
              <a:cxn ang="0">
                <a:pos x="73" y="6"/>
              </a:cxn>
              <a:cxn ang="0">
                <a:pos x="67" y="20"/>
              </a:cxn>
              <a:cxn ang="0">
                <a:pos x="17" y="45"/>
              </a:cxn>
              <a:cxn ang="0">
                <a:pos x="9" y="47"/>
              </a:cxn>
              <a:cxn ang="0">
                <a:pos x="2" y="54"/>
              </a:cxn>
              <a:cxn ang="0">
                <a:pos x="0" y="287"/>
              </a:cxn>
              <a:cxn ang="0">
                <a:pos x="2" y="292"/>
              </a:cxn>
              <a:cxn ang="0">
                <a:pos x="9" y="301"/>
              </a:cxn>
              <a:cxn ang="0">
                <a:pos x="294" y="301"/>
              </a:cxn>
              <a:cxn ang="0">
                <a:pos x="301" y="301"/>
              </a:cxn>
              <a:cxn ang="0">
                <a:pos x="308" y="292"/>
              </a:cxn>
              <a:cxn ang="0">
                <a:pos x="310" y="62"/>
              </a:cxn>
              <a:cxn ang="0">
                <a:pos x="308" y="54"/>
              </a:cxn>
              <a:cxn ang="0">
                <a:pos x="301" y="47"/>
              </a:cxn>
              <a:cxn ang="0">
                <a:pos x="294" y="45"/>
              </a:cxn>
              <a:cxn ang="0">
                <a:pos x="145" y="156"/>
              </a:cxn>
              <a:cxn ang="0">
                <a:pos x="96" y="114"/>
              </a:cxn>
              <a:cxn ang="0">
                <a:pos x="165" y="114"/>
              </a:cxn>
              <a:cxn ang="0">
                <a:pos x="214" y="156"/>
              </a:cxn>
              <a:cxn ang="0">
                <a:pos x="165" y="114"/>
              </a:cxn>
              <a:cxn ang="0">
                <a:pos x="75" y="156"/>
              </a:cxn>
              <a:cxn ang="0">
                <a:pos x="31" y="114"/>
              </a:cxn>
              <a:cxn ang="0">
                <a:pos x="75" y="178"/>
              </a:cxn>
              <a:cxn ang="0">
                <a:pos x="31" y="209"/>
              </a:cxn>
              <a:cxn ang="0">
                <a:pos x="75" y="178"/>
              </a:cxn>
              <a:cxn ang="0">
                <a:pos x="145" y="178"/>
              </a:cxn>
              <a:cxn ang="0">
                <a:pos x="96" y="209"/>
              </a:cxn>
              <a:cxn ang="0">
                <a:pos x="145" y="229"/>
              </a:cxn>
              <a:cxn ang="0">
                <a:pos x="96" y="270"/>
              </a:cxn>
              <a:cxn ang="0">
                <a:pos x="145" y="229"/>
              </a:cxn>
              <a:cxn ang="0">
                <a:pos x="214" y="229"/>
              </a:cxn>
              <a:cxn ang="0">
                <a:pos x="165" y="270"/>
              </a:cxn>
              <a:cxn ang="0">
                <a:pos x="165" y="209"/>
              </a:cxn>
              <a:cxn ang="0">
                <a:pos x="214" y="178"/>
              </a:cxn>
              <a:cxn ang="0">
                <a:pos x="165" y="209"/>
              </a:cxn>
              <a:cxn ang="0">
                <a:pos x="279" y="178"/>
              </a:cxn>
              <a:cxn ang="0">
                <a:pos x="236" y="209"/>
              </a:cxn>
              <a:cxn ang="0">
                <a:pos x="236" y="156"/>
              </a:cxn>
              <a:cxn ang="0">
                <a:pos x="279" y="114"/>
              </a:cxn>
              <a:cxn ang="0">
                <a:pos x="236" y="156"/>
              </a:cxn>
              <a:cxn ang="0">
                <a:pos x="75" y="229"/>
              </a:cxn>
              <a:cxn ang="0">
                <a:pos x="31" y="270"/>
              </a:cxn>
              <a:cxn ang="0">
                <a:pos x="236" y="270"/>
              </a:cxn>
              <a:cxn ang="0">
                <a:pos x="279" y="229"/>
              </a:cxn>
              <a:cxn ang="0">
                <a:pos x="236" y="270"/>
              </a:cxn>
            </a:cxnLst>
            <a:rect l="0" t="0" r="r" b="b"/>
            <a:pathLst>
              <a:path w="310" h="301">
                <a:moveTo>
                  <a:pt x="294" y="45"/>
                </a:moveTo>
                <a:lnTo>
                  <a:pt x="243" y="45"/>
                </a:lnTo>
                <a:lnTo>
                  <a:pt x="243" y="20"/>
                </a:lnTo>
                <a:lnTo>
                  <a:pt x="243" y="20"/>
                </a:lnTo>
                <a:lnTo>
                  <a:pt x="241" y="13"/>
                </a:lnTo>
                <a:lnTo>
                  <a:pt x="238" y="6"/>
                </a:lnTo>
                <a:lnTo>
                  <a:pt x="231" y="2"/>
                </a:lnTo>
                <a:lnTo>
                  <a:pt x="221" y="0"/>
                </a:lnTo>
                <a:lnTo>
                  <a:pt x="221" y="0"/>
                </a:lnTo>
                <a:lnTo>
                  <a:pt x="214" y="2"/>
                </a:lnTo>
                <a:lnTo>
                  <a:pt x="207" y="6"/>
                </a:lnTo>
                <a:lnTo>
                  <a:pt x="203" y="13"/>
                </a:lnTo>
                <a:lnTo>
                  <a:pt x="202" y="20"/>
                </a:lnTo>
                <a:lnTo>
                  <a:pt x="202" y="45"/>
                </a:lnTo>
                <a:lnTo>
                  <a:pt x="109" y="45"/>
                </a:lnTo>
                <a:lnTo>
                  <a:pt x="109" y="20"/>
                </a:lnTo>
                <a:lnTo>
                  <a:pt x="109" y="20"/>
                </a:lnTo>
                <a:lnTo>
                  <a:pt x="107" y="13"/>
                </a:lnTo>
                <a:lnTo>
                  <a:pt x="102" y="6"/>
                </a:lnTo>
                <a:lnTo>
                  <a:pt x="96" y="2"/>
                </a:lnTo>
                <a:lnTo>
                  <a:pt x="87" y="0"/>
                </a:lnTo>
                <a:lnTo>
                  <a:pt x="87" y="0"/>
                </a:lnTo>
                <a:lnTo>
                  <a:pt x="80" y="2"/>
                </a:lnTo>
                <a:lnTo>
                  <a:pt x="73" y="6"/>
                </a:lnTo>
                <a:lnTo>
                  <a:pt x="69" y="13"/>
                </a:lnTo>
                <a:lnTo>
                  <a:pt x="67" y="20"/>
                </a:lnTo>
                <a:lnTo>
                  <a:pt x="67" y="45"/>
                </a:lnTo>
                <a:lnTo>
                  <a:pt x="17" y="45"/>
                </a:lnTo>
                <a:lnTo>
                  <a:pt x="17" y="45"/>
                </a:lnTo>
                <a:lnTo>
                  <a:pt x="9" y="47"/>
                </a:lnTo>
                <a:lnTo>
                  <a:pt x="4" y="51"/>
                </a:lnTo>
                <a:lnTo>
                  <a:pt x="2" y="54"/>
                </a:lnTo>
                <a:lnTo>
                  <a:pt x="0" y="62"/>
                </a:lnTo>
                <a:lnTo>
                  <a:pt x="0" y="287"/>
                </a:lnTo>
                <a:lnTo>
                  <a:pt x="0" y="287"/>
                </a:lnTo>
                <a:lnTo>
                  <a:pt x="2" y="292"/>
                </a:lnTo>
                <a:lnTo>
                  <a:pt x="4" y="297"/>
                </a:lnTo>
                <a:lnTo>
                  <a:pt x="9" y="301"/>
                </a:lnTo>
                <a:lnTo>
                  <a:pt x="17" y="301"/>
                </a:lnTo>
                <a:lnTo>
                  <a:pt x="294" y="301"/>
                </a:lnTo>
                <a:lnTo>
                  <a:pt x="294" y="301"/>
                </a:lnTo>
                <a:lnTo>
                  <a:pt x="301" y="301"/>
                </a:lnTo>
                <a:lnTo>
                  <a:pt x="305" y="297"/>
                </a:lnTo>
                <a:lnTo>
                  <a:pt x="308" y="292"/>
                </a:lnTo>
                <a:lnTo>
                  <a:pt x="310" y="287"/>
                </a:lnTo>
                <a:lnTo>
                  <a:pt x="310" y="62"/>
                </a:lnTo>
                <a:lnTo>
                  <a:pt x="310" y="62"/>
                </a:lnTo>
                <a:lnTo>
                  <a:pt x="308" y="54"/>
                </a:lnTo>
                <a:lnTo>
                  <a:pt x="305" y="51"/>
                </a:lnTo>
                <a:lnTo>
                  <a:pt x="301" y="47"/>
                </a:lnTo>
                <a:lnTo>
                  <a:pt x="294" y="45"/>
                </a:lnTo>
                <a:lnTo>
                  <a:pt x="294" y="45"/>
                </a:lnTo>
                <a:close/>
                <a:moveTo>
                  <a:pt x="145" y="114"/>
                </a:moveTo>
                <a:lnTo>
                  <a:pt x="145" y="156"/>
                </a:lnTo>
                <a:lnTo>
                  <a:pt x="96" y="156"/>
                </a:lnTo>
                <a:lnTo>
                  <a:pt x="96" y="114"/>
                </a:lnTo>
                <a:lnTo>
                  <a:pt x="145" y="114"/>
                </a:lnTo>
                <a:close/>
                <a:moveTo>
                  <a:pt x="165" y="114"/>
                </a:moveTo>
                <a:lnTo>
                  <a:pt x="214" y="114"/>
                </a:lnTo>
                <a:lnTo>
                  <a:pt x="214" y="156"/>
                </a:lnTo>
                <a:lnTo>
                  <a:pt x="165" y="156"/>
                </a:lnTo>
                <a:lnTo>
                  <a:pt x="165" y="114"/>
                </a:lnTo>
                <a:close/>
                <a:moveTo>
                  <a:pt x="75" y="114"/>
                </a:moveTo>
                <a:lnTo>
                  <a:pt x="75" y="156"/>
                </a:lnTo>
                <a:lnTo>
                  <a:pt x="31" y="156"/>
                </a:lnTo>
                <a:lnTo>
                  <a:pt x="31" y="114"/>
                </a:lnTo>
                <a:lnTo>
                  <a:pt x="75" y="114"/>
                </a:lnTo>
                <a:close/>
                <a:moveTo>
                  <a:pt x="75" y="178"/>
                </a:moveTo>
                <a:lnTo>
                  <a:pt x="75" y="209"/>
                </a:lnTo>
                <a:lnTo>
                  <a:pt x="31" y="209"/>
                </a:lnTo>
                <a:lnTo>
                  <a:pt x="31" y="178"/>
                </a:lnTo>
                <a:lnTo>
                  <a:pt x="75" y="178"/>
                </a:lnTo>
                <a:close/>
                <a:moveTo>
                  <a:pt x="96" y="178"/>
                </a:moveTo>
                <a:lnTo>
                  <a:pt x="145" y="178"/>
                </a:lnTo>
                <a:lnTo>
                  <a:pt x="145" y="209"/>
                </a:lnTo>
                <a:lnTo>
                  <a:pt x="96" y="209"/>
                </a:lnTo>
                <a:lnTo>
                  <a:pt x="96" y="178"/>
                </a:lnTo>
                <a:close/>
                <a:moveTo>
                  <a:pt x="145" y="229"/>
                </a:moveTo>
                <a:lnTo>
                  <a:pt x="145" y="270"/>
                </a:lnTo>
                <a:lnTo>
                  <a:pt x="96" y="270"/>
                </a:lnTo>
                <a:lnTo>
                  <a:pt x="96" y="229"/>
                </a:lnTo>
                <a:lnTo>
                  <a:pt x="145" y="229"/>
                </a:lnTo>
                <a:close/>
                <a:moveTo>
                  <a:pt x="165" y="229"/>
                </a:moveTo>
                <a:lnTo>
                  <a:pt x="214" y="229"/>
                </a:lnTo>
                <a:lnTo>
                  <a:pt x="214" y="270"/>
                </a:lnTo>
                <a:lnTo>
                  <a:pt x="165" y="270"/>
                </a:lnTo>
                <a:lnTo>
                  <a:pt x="165" y="229"/>
                </a:lnTo>
                <a:close/>
                <a:moveTo>
                  <a:pt x="165" y="209"/>
                </a:moveTo>
                <a:lnTo>
                  <a:pt x="165" y="178"/>
                </a:lnTo>
                <a:lnTo>
                  <a:pt x="214" y="178"/>
                </a:lnTo>
                <a:lnTo>
                  <a:pt x="214" y="209"/>
                </a:lnTo>
                <a:lnTo>
                  <a:pt x="165" y="209"/>
                </a:lnTo>
                <a:close/>
                <a:moveTo>
                  <a:pt x="236" y="178"/>
                </a:moveTo>
                <a:lnTo>
                  <a:pt x="279" y="178"/>
                </a:lnTo>
                <a:lnTo>
                  <a:pt x="279" y="209"/>
                </a:lnTo>
                <a:lnTo>
                  <a:pt x="236" y="209"/>
                </a:lnTo>
                <a:lnTo>
                  <a:pt x="236" y="178"/>
                </a:lnTo>
                <a:close/>
                <a:moveTo>
                  <a:pt x="236" y="156"/>
                </a:moveTo>
                <a:lnTo>
                  <a:pt x="236" y="114"/>
                </a:lnTo>
                <a:lnTo>
                  <a:pt x="279" y="114"/>
                </a:lnTo>
                <a:lnTo>
                  <a:pt x="279" y="156"/>
                </a:lnTo>
                <a:lnTo>
                  <a:pt x="236" y="156"/>
                </a:lnTo>
                <a:close/>
                <a:moveTo>
                  <a:pt x="31" y="229"/>
                </a:moveTo>
                <a:lnTo>
                  <a:pt x="75" y="229"/>
                </a:lnTo>
                <a:lnTo>
                  <a:pt x="75" y="270"/>
                </a:lnTo>
                <a:lnTo>
                  <a:pt x="31" y="270"/>
                </a:lnTo>
                <a:lnTo>
                  <a:pt x="31" y="229"/>
                </a:lnTo>
                <a:close/>
                <a:moveTo>
                  <a:pt x="236" y="270"/>
                </a:moveTo>
                <a:lnTo>
                  <a:pt x="236" y="229"/>
                </a:lnTo>
                <a:lnTo>
                  <a:pt x="279" y="229"/>
                </a:lnTo>
                <a:lnTo>
                  <a:pt x="279" y="270"/>
                </a:lnTo>
                <a:lnTo>
                  <a:pt x="236" y="270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8" name="Freeform 105"/>
          <p:cNvSpPr/>
          <p:nvPr/>
        </p:nvSpPr>
        <p:spPr bwMode="auto">
          <a:xfrm>
            <a:off x="7539038" y="5483225"/>
            <a:ext cx="393700" cy="393700"/>
          </a:xfrm>
          <a:custGeom>
            <a:avLst/>
            <a:gdLst/>
            <a:ahLst/>
            <a:cxnLst>
              <a:cxn ang="0">
                <a:pos x="255" y="58"/>
              </a:cxn>
              <a:cxn ang="0">
                <a:pos x="257" y="53"/>
              </a:cxn>
              <a:cxn ang="0">
                <a:pos x="262" y="38"/>
              </a:cxn>
              <a:cxn ang="0">
                <a:pos x="257" y="24"/>
              </a:cxn>
              <a:cxn ang="0">
                <a:pos x="244" y="9"/>
              </a:cxn>
              <a:cxn ang="0">
                <a:pos x="241" y="5"/>
              </a:cxn>
              <a:cxn ang="0">
                <a:pos x="224" y="0"/>
              </a:cxn>
              <a:cxn ang="0">
                <a:pos x="210" y="5"/>
              </a:cxn>
              <a:cxn ang="0">
                <a:pos x="132" y="82"/>
              </a:cxn>
              <a:cxn ang="0">
                <a:pos x="58" y="9"/>
              </a:cxn>
              <a:cxn ang="0">
                <a:pos x="49" y="2"/>
              </a:cxn>
              <a:cxn ang="0">
                <a:pos x="27" y="2"/>
              </a:cxn>
              <a:cxn ang="0">
                <a:pos x="18" y="9"/>
              </a:cxn>
              <a:cxn ang="0">
                <a:pos x="9" y="18"/>
              </a:cxn>
              <a:cxn ang="0">
                <a:pos x="3" y="27"/>
              </a:cxn>
              <a:cxn ang="0">
                <a:pos x="3" y="49"/>
              </a:cxn>
              <a:cxn ang="0">
                <a:pos x="9" y="58"/>
              </a:cxn>
              <a:cxn ang="0">
                <a:pos x="9" y="205"/>
              </a:cxn>
              <a:cxn ang="0">
                <a:pos x="5" y="210"/>
              </a:cxn>
              <a:cxn ang="0">
                <a:pos x="0" y="225"/>
              </a:cxn>
              <a:cxn ang="0">
                <a:pos x="5" y="241"/>
              </a:cxn>
              <a:cxn ang="0">
                <a:pos x="18" y="254"/>
              </a:cxn>
              <a:cxn ang="0">
                <a:pos x="23" y="257"/>
              </a:cxn>
              <a:cxn ang="0">
                <a:pos x="38" y="263"/>
              </a:cxn>
              <a:cxn ang="0">
                <a:pos x="54" y="257"/>
              </a:cxn>
              <a:cxn ang="0">
                <a:pos x="132" y="181"/>
              </a:cxn>
              <a:cxn ang="0">
                <a:pos x="204" y="254"/>
              </a:cxn>
              <a:cxn ang="0">
                <a:pos x="214" y="261"/>
              </a:cxn>
              <a:cxn ang="0">
                <a:pos x="235" y="261"/>
              </a:cxn>
              <a:cxn ang="0">
                <a:pos x="244" y="254"/>
              </a:cxn>
              <a:cxn ang="0">
                <a:pos x="255" y="245"/>
              </a:cxn>
              <a:cxn ang="0">
                <a:pos x="261" y="236"/>
              </a:cxn>
              <a:cxn ang="0">
                <a:pos x="261" y="214"/>
              </a:cxn>
              <a:cxn ang="0">
                <a:pos x="255" y="205"/>
              </a:cxn>
            </a:cxnLst>
            <a:rect l="0" t="0" r="r" b="b"/>
            <a:pathLst>
              <a:path w="262" h="263">
                <a:moveTo>
                  <a:pt x="181" y="132"/>
                </a:moveTo>
                <a:lnTo>
                  <a:pt x="255" y="58"/>
                </a:lnTo>
                <a:lnTo>
                  <a:pt x="255" y="58"/>
                </a:lnTo>
                <a:lnTo>
                  <a:pt x="257" y="53"/>
                </a:lnTo>
                <a:lnTo>
                  <a:pt x="261" y="49"/>
                </a:lnTo>
                <a:lnTo>
                  <a:pt x="262" y="38"/>
                </a:lnTo>
                <a:lnTo>
                  <a:pt x="261" y="27"/>
                </a:lnTo>
                <a:lnTo>
                  <a:pt x="257" y="24"/>
                </a:lnTo>
                <a:lnTo>
                  <a:pt x="255" y="18"/>
                </a:lnTo>
                <a:lnTo>
                  <a:pt x="244" y="9"/>
                </a:lnTo>
                <a:lnTo>
                  <a:pt x="244" y="9"/>
                </a:lnTo>
                <a:lnTo>
                  <a:pt x="241" y="5"/>
                </a:lnTo>
                <a:lnTo>
                  <a:pt x="235" y="2"/>
                </a:lnTo>
                <a:lnTo>
                  <a:pt x="224" y="0"/>
                </a:lnTo>
                <a:lnTo>
                  <a:pt x="214" y="2"/>
                </a:lnTo>
                <a:lnTo>
                  <a:pt x="210" y="5"/>
                </a:lnTo>
                <a:lnTo>
                  <a:pt x="204" y="9"/>
                </a:lnTo>
                <a:lnTo>
                  <a:pt x="132" y="82"/>
                </a:lnTo>
                <a:lnTo>
                  <a:pt x="58" y="9"/>
                </a:lnTo>
                <a:lnTo>
                  <a:pt x="58" y="9"/>
                </a:lnTo>
                <a:lnTo>
                  <a:pt x="54" y="5"/>
                </a:lnTo>
                <a:lnTo>
                  <a:pt x="49" y="2"/>
                </a:lnTo>
                <a:lnTo>
                  <a:pt x="38" y="0"/>
                </a:lnTo>
                <a:lnTo>
                  <a:pt x="27" y="2"/>
                </a:lnTo>
                <a:lnTo>
                  <a:pt x="23" y="5"/>
                </a:lnTo>
                <a:lnTo>
                  <a:pt x="18" y="9"/>
                </a:lnTo>
                <a:lnTo>
                  <a:pt x="9" y="18"/>
                </a:lnTo>
                <a:lnTo>
                  <a:pt x="9" y="18"/>
                </a:lnTo>
                <a:lnTo>
                  <a:pt x="5" y="24"/>
                </a:lnTo>
                <a:lnTo>
                  <a:pt x="3" y="27"/>
                </a:lnTo>
                <a:lnTo>
                  <a:pt x="0" y="38"/>
                </a:lnTo>
                <a:lnTo>
                  <a:pt x="3" y="49"/>
                </a:lnTo>
                <a:lnTo>
                  <a:pt x="5" y="53"/>
                </a:lnTo>
                <a:lnTo>
                  <a:pt x="9" y="58"/>
                </a:lnTo>
                <a:lnTo>
                  <a:pt x="83" y="132"/>
                </a:lnTo>
                <a:lnTo>
                  <a:pt x="9" y="205"/>
                </a:lnTo>
                <a:lnTo>
                  <a:pt x="9" y="205"/>
                </a:lnTo>
                <a:lnTo>
                  <a:pt x="5" y="210"/>
                </a:lnTo>
                <a:lnTo>
                  <a:pt x="3" y="214"/>
                </a:lnTo>
                <a:lnTo>
                  <a:pt x="0" y="225"/>
                </a:lnTo>
                <a:lnTo>
                  <a:pt x="3" y="236"/>
                </a:lnTo>
                <a:lnTo>
                  <a:pt x="5" y="241"/>
                </a:lnTo>
                <a:lnTo>
                  <a:pt x="9" y="245"/>
                </a:lnTo>
                <a:lnTo>
                  <a:pt x="18" y="254"/>
                </a:lnTo>
                <a:lnTo>
                  <a:pt x="18" y="254"/>
                </a:lnTo>
                <a:lnTo>
                  <a:pt x="23" y="257"/>
                </a:lnTo>
                <a:lnTo>
                  <a:pt x="27" y="261"/>
                </a:lnTo>
                <a:lnTo>
                  <a:pt x="38" y="263"/>
                </a:lnTo>
                <a:lnTo>
                  <a:pt x="49" y="261"/>
                </a:lnTo>
                <a:lnTo>
                  <a:pt x="54" y="257"/>
                </a:lnTo>
                <a:lnTo>
                  <a:pt x="58" y="254"/>
                </a:lnTo>
                <a:lnTo>
                  <a:pt x="132" y="181"/>
                </a:lnTo>
                <a:lnTo>
                  <a:pt x="204" y="254"/>
                </a:lnTo>
                <a:lnTo>
                  <a:pt x="204" y="254"/>
                </a:lnTo>
                <a:lnTo>
                  <a:pt x="210" y="257"/>
                </a:lnTo>
                <a:lnTo>
                  <a:pt x="214" y="261"/>
                </a:lnTo>
                <a:lnTo>
                  <a:pt x="224" y="263"/>
                </a:lnTo>
                <a:lnTo>
                  <a:pt x="235" y="261"/>
                </a:lnTo>
                <a:lnTo>
                  <a:pt x="241" y="257"/>
                </a:lnTo>
                <a:lnTo>
                  <a:pt x="244" y="254"/>
                </a:lnTo>
                <a:lnTo>
                  <a:pt x="255" y="245"/>
                </a:lnTo>
                <a:lnTo>
                  <a:pt x="255" y="245"/>
                </a:lnTo>
                <a:lnTo>
                  <a:pt x="257" y="241"/>
                </a:lnTo>
                <a:lnTo>
                  <a:pt x="261" y="236"/>
                </a:lnTo>
                <a:lnTo>
                  <a:pt x="262" y="225"/>
                </a:lnTo>
                <a:lnTo>
                  <a:pt x="261" y="214"/>
                </a:lnTo>
                <a:lnTo>
                  <a:pt x="257" y="210"/>
                </a:lnTo>
                <a:lnTo>
                  <a:pt x="255" y="205"/>
                </a:lnTo>
                <a:lnTo>
                  <a:pt x="181" y="132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79" name="Freeform 106"/>
          <p:cNvSpPr>
            <a:spLocks noEditPoints="1"/>
          </p:cNvSpPr>
          <p:nvPr/>
        </p:nvSpPr>
        <p:spPr bwMode="auto">
          <a:xfrm>
            <a:off x="2576513" y="4503738"/>
            <a:ext cx="517525" cy="384175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0" name="Freeform 107"/>
          <p:cNvSpPr>
            <a:spLocks noEditPoints="1"/>
          </p:cNvSpPr>
          <p:nvPr/>
        </p:nvSpPr>
        <p:spPr bwMode="auto">
          <a:xfrm>
            <a:off x="8728075" y="4459288"/>
            <a:ext cx="514350" cy="441325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1" name="Group 85"/>
          <p:cNvGrpSpPr/>
          <p:nvPr/>
        </p:nvGrpSpPr>
        <p:grpSpPr>
          <a:xfrm>
            <a:off x="8755486" y="5375167"/>
            <a:ext cx="456661" cy="606883"/>
            <a:chOff x="5575100" y="3734191"/>
            <a:chExt cx="315602" cy="419419"/>
          </a:xfrm>
          <a:solidFill>
            <a:srgbClr val="002B41"/>
          </a:solidFill>
        </p:grpSpPr>
        <p:sp>
          <p:nvSpPr>
            <p:cNvPr id="82" name="Freeform 108"/>
            <p:cNvSpPr>
              <a:spLocks noEditPoints="1"/>
            </p:cNvSpPr>
            <p:nvPr/>
          </p:nvSpPr>
          <p:spPr bwMode="auto">
            <a:xfrm>
              <a:off x="5575100" y="3734191"/>
              <a:ext cx="315602" cy="419419"/>
            </a:xfrm>
            <a:custGeom>
              <a:avLst/>
              <a:gdLst/>
              <a:ahLst/>
              <a:cxnLst>
                <a:cxn ang="0">
                  <a:pos x="136" y="2"/>
                </a:cxn>
                <a:cxn ang="0">
                  <a:pos x="92" y="13"/>
                </a:cxn>
                <a:cxn ang="0">
                  <a:pos x="56" y="35"/>
                </a:cxn>
                <a:cxn ang="0">
                  <a:pos x="25" y="67"/>
                </a:cxn>
                <a:cxn ang="0">
                  <a:pos x="7" y="107"/>
                </a:cxn>
                <a:cxn ang="0">
                  <a:pos x="0" y="153"/>
                </a:cxn>
                <a:cxn ang="0">
                  <a:pos x="5" y="187"/>
                </a:cxn>
                <a:cxn ang="0">
                  <a:pos x="25" y="236"/>
                </a:cxn>
                <a:cxn ang="0">
                  <a:pos x="63" y="274"/>
                </a:cxn>
                <a:cxn ang="0">
                  <a:pos x="69" y="278"/>
                </a:cxn>
                <a:cxn ang="0">
                  <a:pos x="76" y="301"/>
                </a:cxn>
                <a:cxn ang="0">
                  <a:pos x="76" y="354"/>
                </a:cxn>
                <a:cxn ang="0">
                  <a:pos x="83" y="372"/>
                </a:cxn>
                <a:cxn ang="0">
                  <a:pos x="140" y="401"/>
                </a:cxn>
                <a:cxn ang="0">
                  <a:pos x="150" y="405"/>
                </a:cxn>
                <a:cxn ang="0">
                  <a:pos x="214" y="376"/>
                </a:cxn>
                <a:cxn ang="0">
                  <a:pos x="225" y="367"/>
                </a:cxn>
                <a:cxn ang="0">
                  <a:pos x="228" y="303"/>
                </a:cxn>
                <a:cxn ang="0">
                  <a:pos x="230" y="289"/>
                </a:cxn>
                <a:cxn ang="0">
                  <a:pos x="243" y="270"/>
                </a:cxn>
                <a:cxn ang="0">
                  <a:pos x="261" y="256"/>
                </a:cxn>
                <a:cxn ang="0">
                  <a:pos x="288" y="216"/>
                </a:cxn>
                <a:cxn ang="0">
                  <a:pos x="301" y="169"/>
                </a:cxn>
                <a:cxn ang="0">
                  <a:pos x="301" y="136"/>
                </a:cxn>
                <a:cxn ang="0">
                  <a:pos x="290" y="93"/>
                </a:cxn>
                <a:cxn ang="0">
                  <a:pos x="268" y="57"/>
                </a:cxn>
                <a:cxn ang="0">
                  <a:pos x="236" y="28"/>
                </a:cxn>
                <a:cxn ang="0">
                  <a:pos x="196" y="8"/>
                </a:cxn>
                <a:cxn ang="0">
                  <a:pos x="150" y="0"/>
                </a:cxn>
                <a:cxn ang="0">
                  <a:pos x="100" y="354"/>
                </a:cxn>
                <a:cxn ang="0">
                  <a:pos x="203" y="303"/>
                </a:cxn>
                <a:cxn ang="0">
                  <a:pos x="100" y="303"/>
                </a:cxn>
                <a:cxn ang="0">
                  <a:pos x="203" y="303"/>
                </a:cxn>
                <a:cxn ang="0">
                  <a:pos x="230" y="249"/>
                </a:cxn>
                <a:cxn ang="0">
                  <a:pos x="210" y="270"/>
                </a:cxn>
                <a:cxn ang="0">
                  <a:pos x="96" y="278"/>
                </a:cxn>
                <a:cxn ang="0">
                  <a:pos x="85" y="260"/>
                </a:cxn>
                <a:cxn ang="0">
                  <a:pos x="67" y="245"/>
                </a:cxn>
                <a:cxn ang="0">
                  <a:pos x="40" y="211"/>
                </a:cxn>
                <a:cxn ang="0">
                  <a:pos x="27" y="167"/>
                </a:cxn>
                <a:cxn ang="0">
                  <a:pos x="25" y="140"/>
                </a:cxn>
                <a:cxn ang="0">
                  <a:pos x="36" y="104"/>
                </a:cxn>
                <a:cxn ang="0">
                  <a:pos x="54" y="71"/>
                </a:cxn>
                <a:cxn ang="0">
                  <a:pos x="82" y="47"/>
                </a:cxn>
                <a:cxn ang="0">
                  <a:pos x="114" y="31"/>
                </a:cxn>
                <a:cxn ang="0">
                  <a:pos x="150" y="26"/>
                </a:cxn>
                <a:cxn ang="0">
                  <a:pos x="176" y="29"/>
                </a:cxn>
                <a:cxn ang="0">
                  <a:pos x="212" y="42"/>
                </a:cxn>
                <a:cxn ang="0">
                  <a:pos x="239" y="64"/>
                </a:cxn>
                <a:cxn ang="0">
                  <a:pos x="261" y="93"/>
                </a:cxn>
                <a:cxn ang="0">
                  <a:pos x="274" y="127"/>
                </a:cxn>
                <a:cxn ang="0">
                  <a:pos x="277" y="153"/>
                </a:cxn>
                <a:cxn ang="0">
                  <a:pos x="270" y="192"/>
                </a:cxn>
                <a:cxn ang="0">
                  <a:pos x="250" y="229"/>
                </a:cxn>
                <a:cxn ang="0">
                  <a:pos x="232" y="249"/>
                </a:cxn>
              </a:cxnLst>
              <a:rect l="0" t="0" r="r" b="b"/>
              <a:pathLst>
                <a:path w="303" h="405">
                  <a:moveTo>
                    <a:pt x="150" y="0"/>
                  </a:moveTo>
                  <a:lnTo>
                    <a:pt x="150" y="0"/>
                  </a:lnTo>
                  <a:lnTo>
                    <a:pt x="136" y="2"/>
                  </a:lnTo>
                  <a:lnTo>
                    <a:pt x="121" y="4"/>
                  </a:lnTo>
                  <a:lnTo>
                    <a:pt x="107" y="8"/>
                  </a:lnTo>
                  <a:lnTo>
                    <a:pt x="92" y="13"/>
                  </a:lnTo>
                  <a:lnTo>
                    <a:pt x="80" y="18"/>
                  </a:lnTo>
                  <a:lnTo>
                    <a:pt x="67" y="28"/>
                  </a:lnTo>
                  <a:lnTo>
                    <a:pt x="56" y="35"/>
                  </a:lnTo>
                  <a:lnTo>
                    <a:pt x="45" y="46"/>
                  </a:lnTo>
                  <a:lnTo>
                    <a:pt x="34" y="57"/>
                  </a:lnTo>
                  <a:lnTo>
                    <a:pt x="25" y="67"/>
                  </a:lnTo>
                  <a:lnTo>
                    <a:pt x="18" y="80"/>
                  </a:lnTo>
                  <a:lnTo>
                    <a:pt x="13" y="93"/>
                  </a:lnTo>
                  <a:lnTo>
                    <a:pt x="7" y="107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71"/>
                  </a:lnTo>
                  <a:lnTo>
                    <a:pt x="5" y="187"/>
                  </a:lnTo>
                  <a:lnTo>
                    <a:pt x="9" y="205"/>
                  </a:lnTo>
                  <a:lnTo>
                    <a:pt x="16" y="221"/>
                  </a:lnTo>
                  <a:lnTo>
                    <a:pt x="25" y="236"/>
                  </a:lnTo>
                  <a:lnTo>
                    <a:pt x="36" y="251"/>
                  </a:lnTo>
                  <a:lnTo>
                    <a:pt x="49" y="263"/>
                  </a:lnTo>
                  <a:lnTo>
                    <a:pt x="63" y="274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9" y="278"/>
                  </a:lnTo>
                  <a:lnTo>
                    <a:pt x="71" y="281"/>
                  </a:lnTo>
                  <a:lnTo>
                    <a:pt x="74" y="290"/>
                  </a:lnTo>
                  <a:lnTo>
                    <a:pt x="76" y="301"/>
                  </a:lnTo>
                  <a:lnTo>
                    <a:pt x="76" y="303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6" y="359"/>
                  </a:lnTo>
                  <a:lnTo>
                    <a:pt x="80" y="367"/>
                  </a:lnTo>
                  <a:lnTo>
                    <a:pt x="83" y="372"/>
                  </a:lnTo>
                  <a:lnTo>
                    <a:pt x="89" y="376"/>
                  </a:lnTo>
                  <a:lnTo>
                    <a:pt x="140" y="401"/>
                  </a:lnTo>
                  <a:lnTo>
                    <a:pt x="140" y="401"/>
                  </a:lnTo>
                  <a:lnTo>
                    <a:pt x="145" y="403"/>
                  </a:lnTo>
                  <a:lnTo>
                    <a:pt x="150" y="405"/>
                  </a:lnTo>
                  <a:lnTo>
                    <a:pt x="150" y="405"/>
                  </a:lnTo>
                  <a:lnTo>
                    <a:pt x="158" y="403"/>
                  </a:lnTo>
                  <a:lnTo>
                    <a:pt x="163" y="401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9" y="372"/>
                  </a:lnTo>
                  <a:lnTo>
                    <a:pt x="225" y="367"/>
                  </a:lnTo>
                  <a:lnTo>
                    <a:pt x="227" y="359"/>
                  </a:lnTo>
                  <a:lnTo>
                    <a:pt x="228" y="354"/>
                  </a:lnTo>
                  <a:lnTo>
                    <a:pt x="228" y="303"/>
                  </a:lnTo>
                  <a:lnTo>
                    <a:pt x="228" y="303"/>
                  </a:lnTo>
                  <a:lnTo>
                    <a:pt x="228" y="296"/>
                  </a:lnTo>
                  <a:lnTo>
                    <a:pt x="230" y="289"/>
                  </a:lnTo>
                  <a:lnTo>
                    <a:pt x="236" y="278"/>
                  </a:lnTo>
                  <a:lnTo>
                    <a:pt x="241" y="272"/>
                  </a:lnTo>
                  <a:lnTo>
                    <a:pt x="243" y="270"/>
                  </a:lnTo>
                  <a:lnTo>
                    <a:pt x="248" y="267"/>
                  </a:lnTo>
                  <a:lnTo>
                    <a:pt x="248" y="267"/>
                  </a:lnTo>
                  <a:lnTo>
                    <a:pt x="261" y="256"/>
                  </a:lnTo>
                  <a:lnTo>
                    <a:pt x="272" y="243"/>
                  </a:lnTo>
                  <a:lnTo>
                    <a:pt x="281" y="231"/>
                  </a:lnTo>
                  <a:lnTo>
                    <a:pt x="288" y="216"/>
                  </a:lnTo>
                  <a:lnTo>
                    <a:pt x="294" y="200"/>
                  </a:lnTo>
                  <a:lnTo>
                    <a:pt x="299" y="185"/>
                  </a:lnTo>
                  <a:lnTo>
                    <a:pt x="301" y="169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1" y="136"/>
                  </a:lnTo>
                  <a:lnTo>
                    <a:pt x="299" y="122"/>
                  </a:lnTo>
                  <a:lnTo>
                    <a:pt x="295" y="107"/>
                  </a:lnTo>
                  <a:lnTo>
                    <a:pt x="290" y="93"/>
                  </a:lnTo>
                  <a:lnTo>
                    <a:pt x="285" y="80"/>
                  </a:lnTo>
                  <a:lnTo>
                    <a:pt x="275" y="67"/>
                  </a:lnTo>
                  <a:lnTo>
                    <a:pt x="268" y="57"/>
                  </a:lnTo>
                  <a:lnTo>
                    <a:pt x="257" y="46"/>
                  </a:lnTo>
                  <a:lnTo>
                    <a:pt x="246" y="35"/>
                  </a:lnTo>
                  <a:lnTo>
                    <a:pt x="236" y="28"/>
                  </a:lnTo>
                  <a:lnTo>
                    <a:pt x="223" y="18"/>
                  </a:lnTo>
                  <a:lnTo>
                    <a:pt x="210" y="13"/>
                  </a:lnTo>
                  <a:lnTo>
                    <a:pt x="196" y="8"/>
                  </a:lnTo>
                  <a:lnTo>
                    <a:pt x="181" y="4"/>
                  </a:lnTo>
                  <a:lnTo>
                    <a:pt x="167" y="2"/>
                  </a:lnTo>
                  <a:lnTo>
                    <a:pt x="150" y="0"/>
                  </a:lnTo>
                  <a:lnTo>
                    <a:pt x="150" y="0"/>
                  </a:lnTo>
                  <a:close/>
                  <a:moveTo>
                    <a:pt x="150" y="379"/>
                  </a:moveTo>
                  <a:lnTo>
                    <a:pt x="100" y="354"/>
                  </a:lnTo>
                  <a:lnTo>
                    <a:pt x="203" y="354"/>
                  </a:lnTo>
                  <a:lnTo>
                    <a:pt x="150" y="379"/>
                  </a:lnTo>
                  <a:close/>
                  <a:moveTo>
                    <a:pt x="203" y="303"/>
                  </a:moveTo>
                  <a:lnTo>
                    <a:pt x="203" y="328"/>
                  </a:lnTo>
                  <a:lnTo>
                    <a:pt x="100" y="328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203" y="303"/>
                  </a:lnTo>
                  <a:lnTo>
                    <a:pt x="203" y="303"/>
                  </a:lnTo>
                  <a:close/>
                  <a:moveTo>
                    <a:pt x="232" y="249"/>
                  </a:moveTo>
                  <a:lnTo>
                    <a:pt x="232" y="249"/>
                  </a:lnTo>
                  <a:lnTo>
                    <a:pt x="230" y="249"/>
                  </a:lnTo>
                  <a:lnTo>
                    <a:pt x="223" y="254"/>
                  </a:lnTo>
                  <a:lnTo>
                    <a:pt x="214" y="263"/>
                  </a:lnTo>
                  <a:lnTo>
                    <a:pt x="210" y="270"/>
                  </a:lnTo>
                  <a:lnTo>
                    <a:pt x="207" y="278"/>
                  </a:lnTo>
                  <a:lnTo>
                    <a:pt x="96" y="278"/>
                  </a:lnTo>
                  <a:lnTo>
                    <a:pt x="96" y="278"/>
                  </a:lnTo>
                  <a:lnTo>
                    <a:pt x="94" y="270"/>
                  </a:lnTo>
                  <a:lnTo>
                    <a:pt x="91" y="265"/>
                  </a:lnTo>
                  <a:lnTo>
                    <a:pt x="85" y="26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67" y="245"/>
                  </a:lnTo>
                  <a:lnTo>
                    <a:pt x="56" y="234"/>
                  </a:lnTo>
                  <a:lnTo>
                    <a:pt x="47" y="223"/>
                  </a:lnTo>
                  <a:lnTo>
                    <a:pt x="40" y="211"/>
                  </a:lnTo>
                  <a:lnTo>
                    <a:pt x="34" y="196"/>
                  </a:lnTo>
                  <a:lnTo>
                    <a:pt x="29" y="182"/>
                  </a:lnTo>
                  <a:lnTo>
                    <a:pt x="27" y="167"/>
                  </a:lnTo>
                  <a:lnTo>
                    <a:pt x="25" y="153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6" y="104"/>
                  </a:lnTo>
                  <a:lnTo>
                    <a:pt x="40" y="93"/>
                  </a:lnTo>
                  <a:lnTo>
                    <a:pt x="47" y="82"/>
                  </a:lnTo>
                  <a:lnTo>
                    <a:pt x="54" y="71"/>
                  </a:lnTo>
                  <a:lnTo>
                    <a:pt x="62" y="64"/>
                  </a:lnTo>
                  <a:lnTo>
                    <a:pt x="71" y="55"/>
                  </a:lnTo>
                  <a:lnTo>
                    <a:pt x="82" y="47"/>
                  </a:lnTo>
                  <a:lnTo>
                    <a:pt x="91" y="42"/>
                  </a:lnTo>
                  <a:lnTo>
                    <a:pt x="101" y="37"/>
                  </a:lnTo>
                  <a:lnTo>
                    <a:pt x="114" y="31"/>
                  </a:lnTo>
                  <a:lnTo>
                    <a:pt x="125" y="29"/>
                  </a:lnTo>
                  <a:lnTo>
                    <a:pt x="138" y="28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65" y="28"/>
                  </a:lnTo>
                  <a:lnTo>
                    <a:pt x="176" y="29"/>
                  </a:lnTo>
                  <a:lnTo>
                    <a:pt x="188" y="31"/>
                  </a:lnTo>
                  <a:lnTo>
                    <a:pt x="199" y="37"/>
                  </a:lnTo>
                  <a:lnTo>
                    <a:pt x="212" y="42"/>
                  </a:lnTo>
                  <a:lnTo>
                    <a:pt x="221" y="47"/>
                  </a:lnTo>
                  <a:lnTo>
                    <a:pt x="232" y="55"/>
                  </a:lnTo>
                  <a:lnTo>
                    <a:pt x="239" y="64"/>
                  </a:lnTo>
                  <a:lnTo>
                    <a:pt x="248" y="71"/>
                  </a:lnTo>
                  <a:lnTo>
                    <a:pt x="256" y="82"/>
                  </a:lnTo>
                  <a:lnTo>
                    <a:pt x="261" y="93"/>
                  </a:lnTo>
                  <a:lnTo>
                    <a:pt x="266" y="104"/>
                  </a:lnTo>
                  <a:lnTo>
                    <a:pt x="272" y="115"/>
                  </a:lnTo>
                  <a:lnTo>
                    <a:pt x="274" y="127"/>
                  </a:lnTo>
                  <a:lnTo>
                    <a:pt x="275" y="140"/>
                  </a:lnTo>
                  <a:lnTo>
                    <a:pt x="277" y="153"/>
                  </a:lnTo>
                  <a:lnTo>
                    <a:pt x="277" y="153"/>
                  </a:lnTo>
                  <a:lnTo>
                    <a:pt x="275" y="165"/>
                  </a:lnTo>
                  <a:lnTo>
                    <a:pt x="274" y="180"/>
                  </a:lnTo>
                  <a:lnTo>
                    <a:pt x="270" y="192"/>
                  </a:lnTo>
                  <a:lnTo>
                    <a:pt x="265" y="205"/>
                  </a:lnTo>
                  <a:lnTo>
                    <a:pt x="259" y="218"/>
                  </a:lnTo>
                  <a:lnTo>
                    <a:pt x="250" y="229"/>
                  </a:lnTo>
                  <a:lnTo>
                    <a:pt x="243" y="240"/>
                  </a:lnTo>
                  <a:lnTo>
                    <a:pt x="232" y="249"/>
                  </a:lnTo>
                  <a:lnTo>
                    <a:pt x="232" y="2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3" name="Freeform 109"/>
            <p:cNvSpPr/>
            <p:nvPr/>
          </p:nvSpPr>
          <p:spPr bwMode="auto">
            <a:xfrm>
              <a:off x="5732901" y="3788176"/>
              <a:ext cx="103817" cy="1038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13" y="25"/>
                </a:cxn>
                <a:cxn ang="0">
                  <a:pos x="13" y="25"/>
                </a:cxn>
                <a:cxn ang="0">
                  <a:pos x="24" y="27"/>
                </a:cxn>
                <a:cxn ang="0">
                  <a:pos x="35" y="31"/>
                </a:cxn>
                <a:cxn ang="0">
                  <a:pos x="46" y="36"/>
                </a:cxn>
                <a:cxn ang="0">
                  <a:pos x="57" y="44"/>
                </a:cxn>
                <a:cxn ang="0">
                  <a:pos x="64" y="53"/>
                </a:cxn>
                <a:cxn ang="0">
                  <a:pos x="71" y="64"/>
                </a:cxn>
                <a:cxn ang="0">
                  <a:pos x="75" y="76"/>
                </a:cxn>
                <a:cxn ang="0">
                  <a:pos x="77" y="89"/>
                </a:cxn>
                <a:cxn ang="0">
                  <a:pos x="77" y="89"/>
                </a:cxn>
                <a:cxn ang="0">
                  <a:pos x="78" y="94"/>
                </a:cxn>
                <a:cxn ang="0">
                  <a:pos x="80" y="98"/>
                </a:cxn>
                <a:cxn ang="0">
                  <a:pos x="84" y="102"/>
                </a:cxn>
                <a:cxn ang="0">
                  <a:pos x="89" y="102"/>
                </a:cxn>
                <a:cxn ang="0">
                  <a:pos x="89" y="102"/>
                </a:cxn>
                <a:cxn ang="0">
                  <a:pos x="95" y="102"/>
                </a:cxn>
                <a:cxn ang="0">
                  <a:pos x="98" y="98"/>
                </a:cxn>
                <a:cxn ang="0">
                  <a:pos x="100" y="94"/>
                </a:cxn>
                <a:cxn ang="0">
                  <a:pos x="102" y="89"/>
                </a:cxn>
                <a:cxn ang="0">
                  <a:pos x="102" y="89"/>
                </a:cxn>
                <a:cxn ang="0">
                  <a:pos x="100" y="69"/>
                </a:cxn>
                <a:cxn ang="0">
                  <a:pos x="95" y="51"/>
                </a:cxn>
                <a:cxn ang="0">
                  <a:pos x="86" y="36"/>
                </a:cxn>
                <a:cxn ang="0">
                  <a:pos x="75" y="24"/>
                </a:cxn>
                <a:cxn ang="0">
                  <a:pos x="60" y="13"/>
                </a:cxn>
                <a:cxn ang="0">
                  <a:pos x="46" y="6"/>
                </a:cxn>
                <a:cxn ang="0">
                  <a:pos x="29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02" h="102">
                  <a:moveTo>
                    <a:pt x="13" y="0"/>
                  </a:moveTo>
                  <a:lnTo>
                    <a:pt x="13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4" y="27"/>
                  </a:lnTo>
                  <a:lnTo>
                    <a:pt x="35" y="31"/>
                  </a:lnTo>
                  <a:lnTo>
                    <a:pt x="46" y="36"/>
                  </a:lnTo>
                  <a:lnTo>
                    <a:pt x="57" y="44"/>
                  </a:lnTo>
                  <a:lnTo>
                    <a:pt x="64" y="53"/>
                  </a:lnTo>
                  <a:lnTo>
                    <a:pt x="71" y="64"/>
                  </a:lnTo>
                  <a:lnTo>
                    <a:pt x="75" y="76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8" y="94"/>
                  </a:lnTo>
                  <a:lnTo>
                    <a:pt x="80" y="98"/>
                  </a:lnTo>
                  <a:lnTo>
                    <a:pt x="84" y="102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8" y="98"/>
                  </a:lnTo>
                  <a:lnTo>
                    <a:pt x="100" y="94"/>
                  </a:lnTo>
                  <a:lnTo>
                    <a:pt x="102" y="89"/>
                  </a:lnTo>
                  <a:lnTo>
                    <a:pt x="102" y="89"/>
                  </a:lnTo>
                  <a:lnTo>
                    <a:pt x="100" y="69"/>
                  </a:lnTo>
                  <a:lnTo>
                    <a:pt x="95" y="51"/>
                  </a:lnTo>
                  <a:lnTo>
                    <a:pt x="86" y="36"/>
                  </a:lnTo>
                  <a:lnTo>
                    <a:pt x="75" y="24"/>
                  </a:lnTo>
                  <a:lnTo>
                    <a:pt x="60" y="13"/>
                  </a:lnTo>
                  <a:lnTo>
                    <a:pt x="46" y="6"/>
                  </a:lnTo>
                  <a:lnTo>
                    <a:pt x="29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84" name="Freeform 110"/>
          <p:cNvSpPr>
            <a:spLocks noEditPoints="1"/>
          </p:cNvSpPr>
          <p:nvPr/>
        </p:nvSpPr>
        <p:spPr bwMode="auto">
          <a:xfrm>
            <a:off x="7481888" y="1447800"/>
            <a:ext cx="511175" cy="501650"/>
          </a:xfrm>
          <a:custGeom>
            <a:avLst/>
            <a:gdLst/>
            <a:ahLst/>
            <a:cxnLst>
              <a:cxn ang="0">
                <a:pos x="284" y="107"/>
              </a:cxn>
              <a:cxn ang="0">
                <a:pos x="295" y="86"/>
              </a:cxn>
              <a:cxn ang="0">
                <a:pos x="302" y="60"/>
              </a:cxn>
              <a:cxn ang="0">
                <a:pos x="277" y="35"/>
              </a:cxn>
              <a:cxn ang="0">
                <a:pos x="252" y="44"/>
              </a:cxn>
              <a:cxn ang="0">
                <a:pos x="208" y="46"/>
              </a:cxn>
              <a:cxn ang="0">
                <a:pos x="199" y="22"/>
              </a:cxn>
              <a:cxn ang="0">
                <a:pos x="188" y="0"/>
              </a:cxn>
              <a:cxn ang="0">
                <a:pos x="150" y="0"/>
              </a:cxn>
              <a:cxn ang="0">
                <a:pos x="139" y="22"/>
              </a:cxn>
              <a:cxn ang="0">
                <a:pos x="110" y="55"/>
              </a:cxn>
              <a:cxn ang="0">
                <a:pos x="87" y="44"/>
              </a:cxn>
              <a:cxn ang="0">
                <a:pos x="61" y="37"/>
              </a:cxn>
              <a:cxn ang="0">
                <a:pos x="36" y="62"/>
              </a:cxn>
              <a:cxn ang="0">
                <a:pos x="45" y="86"/>
              </a:cxn>
              <a:cxn ang="0">
                <a:pos x="45" y="129"/>
              </a:cxn>
              <a:cxn ang="0">
                <a:pos x="23" y="138"/>
              </a:cxn>
              <a:cxn ang="0">
                <a:pos x="0" y="149"/>
              </a:cxn>
              <a:cxn ang="0">
                <a:pos x="0" y="185"/>
              </a:cxn>
              <a:cxn ang="0">
                <a:pos x="23" y="196"/>
              </a:cxn>
              <a:cxn ang="0">
                <a:pos x="54" y="225"/>
              </a:cxn>
              <a:cxn ang="0">
                <a:pos x="45" y="249"/>
              </a:cxn>
              <a:cxn ang="0">
                <a:pos x="36" y="272"/>
              </a:cxn>
              <a:cxn ang="0">
                <a:pos x="63" y="298"/>
              </a:cxn>
              <a:cxn ang="0">
                <a:pos x="87" y="291"/>
              </a:cxn>
              <a:cxn ang="0">
                <a:pos x="130" y="289"/>
              </a:cxn>
              <a:cxn ang="0">
                <a:pos x="141" y="310"/>
              </a:cxn>
              <a:cxn ang="0">
                <a:pos x="152" y="334"/>
              </a:cxn>
              <a:cxn ang="0">
                <a:pos x="188" y="334"/>
              </a:cxn>
              <a:cxn ang="0">
                <a:pos x="199" y="310"/>
              </a:cxn>
              <a:cxn ang="0">
                <a:pos x="230" y="280"/>
              </a:cxn>
              <a:cxn ang="0">
                <a:pos x="253" y="289"/>
              </a:cxn>
              <a:cxn ang="0">
                <a:pos x="277" y="298"/>
              </a:cxn>
              <a:cxn ang="0">
                <a:pos x="304" y="271"/>
              </a:cxn>
              <a:cxn ang="0">
                <a:pos x="295" y="247"/>
              </a:cxn>
              <a:cxn ang="0">
                <a:pos x="293" y="205"/>
              </a:cxn>
              <a:cxn ang="0">
                <a:pos x="317" y="196"/>
              </a:cxn>
              <a:cxn ang="0">
                <a:pos x="340" y="184"/>
              </a:cxn>
              <a:cxn ang="0">
                <a:pos x="340" y="147"/>
              </a:cxn>
              <a:cxn ang="0">
                <a:pos x="317" y="136"/>
              </a:cxn>
              <a:cxn ang="0">
                <a:pos x="293" y="129"/>
              </a:cxn>
              <a:cxn ang="0">
                <a:pos x="224" y="167"/>
              </a:cxn>
              <a:cxn ang="0">
                <a:pos x="219" y="187"/>
              </a:cxn>
              <a:cxn ang="0">
                <a:pos x="208" y="205"/>
              </a:cxn>
              <a:cxn ang="0">
                <a:pos x="190" y="216"/>
              </a:cxn>
              <a:cxn ang="0">
                <a:pos x="170" y="220"/>
              </a:cxn>
              <a:cxn ang="0">
                <a:pos x="159" y="220"/>
              </a:cxn>
              <a:cxn ang="0">
                <a:pos x="139" y="211"/>
              </a:cxn>
              <a:cxn ang="0">
                <a:pos x="125" y="196"/>
              </a:cxn>
              <a:cxn ang="0">
                <a:pos x="116" y="178"/>
              </a:cxn>
              <a:cxn ang="0">
                <a:pos x="116" y="167"/>
              </a:cxn>
              <a:cxn ang="0">
                <a:pos x="119" y="145"/>
              </a:cxn>
              <a:cxn ang="0">
                <a:pos x="130" y="129"/>
              </a:cxn>
              <a:cxn ang="0">
                <a:pos x="148" y="118"/>
              </a:cxn>
              <a:cxn ang="0">
                <a:pos x="170" y="113"/>
              </a:cxn>
              <a:cxn ang="0">
                <a:pos x="181" y="115"/>
              </a:cxn>
              <a:cxn ang="0">
                <a:pos x="201" y="122"/>
              </a:cxn>
              <a:cxn ang="0">
                <a:pos x="215" y="136"/>
              </a:cxn>
              <a:cxn ang="0">
                <a:pos x="223" y="156"/>
              </a:cxn>
              <a:cxn ang="0">
                <a:pos x="224" y="167"/>
              </a:cxn>
            </a:cxnLst>
            <a:rect l="0" t="0" r="r" b="b"/>
            <a:pathLst>
              <a:path w="340" h="334">
                <a:moveTo>
                  <a:pt x="293" y="129"/>
                </a:moveTo>
                <a:lnTo>
                  <a:pt x="284" y="107"/>
                </a:lnTo>
                <a:lnTo>
                  <a:pt x="284" y="107"/>
                </a:lnTo>
                <a:lnTo>
                  <a:pt x="295" y="86"/>
                </a:lnTo>
                <a:lnTo>
                  <a:pt x="300" y="69"/>
                </a:lnTo>
                <a:lnTo>
                  <a:pt x="302" y="60"/>
                </a:lnTo>
                <a:lnTo>
                  <a:pt x="277" y="35"/>
                </a:lnTo>
                <a:lnTo>
                  <a:pt x="277" y="35"/>
                </a:lnTo>
                <a:lnTo>
                  <a:pt x="268" y="37"/>
                </a:lnTo>
                <a:lnTo>
                  <a:pt x="252" y="44"/>
                </a:lnTo>
                <a:lnTo>
                  <a:pt x="230" y="55"/>
                </a:lnTo>
                <a:lnTo>
                  <a:pt x="208" y="46"/>
                </a:lnTo>
                <a:lnTo>
                  <a:pt x="208" y="46"/>
                </a:lnTo>
                <a:lnTo>
                  <a:pt x="199" y="22"/>
                </a:lnTo>
                <a:lnTo>
                  <a:pt x="192" y="8"/>
                </a:lnTo>
                <a:lnTo>
                  <a:pt x="188" y="0"/>
                </a:lnTo>
                <a:lnTo>
                  <a:pt x="150" y="0"/>
                </a:lnTo>
                <a:lnTo>
                  <a:pt x="150" y="0"/>
                </a:lnTo>
                <a:lnTo>
                  <a:pt x="146" y="8"/>
                </a:lnTo>
                <a:lnTo>
                  <a:pt x="139" y="22"/>
                </a:lnTo>
                <a:lnTo>
                  <a:pt x="130" y="46"/>
                </a:lnTo>
                <a:lnTo>
                  <a:pt x="110" y="55"/>
                </a:lnTo>
                <a:lnTo>
                  <a:pt x="110" y="55"/>
                </a:lnTo>
                <a:lnTo>
                  <a:pt x="87" y="44"/>
                </a:lnTo>
                <a:lnTo>
                  <a:pt x="70" y="39"/>
                </a:lnTo>
                <a:lnTo>
                  <a:pt x="61" y="37"/>
                </a:lnTo>
                <a:lnTo>
                  <a:pt x="36" y="62"/>
                </a:lnTo>
                <a:lnTo>
                  <a:pt x="36" y="62"/>
                </a:lnTo>
                <a:lnTo>
                  <a:pt x="38" y="71"/>
                </a:lnTo>
                <a:lnTo>
                  <a:pt x="45" y="86"/>
                </a:lnTo>
                <a:lnTo>
                  <a:pt x="54" y="109"/>
                </a:lnTo>
                <a:lnTo>
                  <a:pt x="45" y="129"/>
                </a:lnTo>
                <a:lnTo>
                  <a:pt x="45" y="129"/>
                </a:lnTo>
                <a:lnTo>
                  <a:pt x="23" y="138"/>
                </a:lnTo>
                <a:lnTo>
                  <a:pt x="7" y="145"/>
                </a:lnTo>
                <a:lnTo>
                  <a:pt x="0" y="149"/>
                </a:lnTo>
                <a:lnTo>
                  <a:pt x="0" y="185"/>
                </a:lnTo>
                <a:lnTo>
                  <a:pt x="0" y="185"/>
                </a:lnTo>
                <a:lnTo>
                  <a:pt x="7" y="191"/>
                </a:lnTo>
                <a:lnTo>
                  <a:pt x="23" y="196"/>
                </a:lnTo>
                <a:lnTo>
                  <a:pt x="47" y="205"/>
                </a:lnTo>
                <a:lnTo>
                  <a:pt x="54" y="225"/>
                </a:lnTo>
                <a:lnTo>
                  <a:pt x="54" y="225"/>
                </a:lnTo>
                <a:lnTo>
                  <a:pt x="45" y="249"/>
                </a:lnTo>
                <a:lnTo>
                  <a:pt x="38" y="265"/>
                </a:lnTo>
                <a:lnTo>
                  <a:pt x="36" y="272"/>
                </a:lnTo>
                <a:lnTo>
                  <a:pt x="63" y="298"/>
                </a:lnTo>
                <a:lnTo>
                  <a:pt x="63" y="298"/>
                </a:lnTo>
                <a:lnTo>
                  <a:pt x="70" y="296"/>
                </a:lnTo>
                <a:lnTo>
                  <a:pt x="87" y="291"/>
                </a:lnTo>
                <a:lnTo>
                  <a:pt x="110" y="280"/>
                </a:lnTo>
                <a:lnTo>
                  <a:pt x="130" y="289"/>
                </a:lnTo>
                <a:lnTo>
                  <a:pt x="130" y="289"/>
                </a:lnTo>
                <a:lnTo>
                  <a:pt x="141" y="310"/>
                </a:lnTo>
                <a:lnTo>
                  <a:pt x="146" y="327"/>
                </a:lnTo>
                <a:lnTo>
                  <a:pt x="152" y="334"/>
                </a:lnTo>
                <a:lnTo>
                  <a:pt x="188" y="334"/>
                </a:lnTo>
                <a:lnTo>
                  <a:pt x="188" y="334"/>
                </a:lnTo>
                <a:lnTo>
                  <a:pt x="194" y="327"/>
                </a:lnTo>
                <a:lnTo>
                  <a:pt x="199" y="310"/>
                </a:lnTo>
                <a:lnTo>
                  <a:pt x="208" y="289"/>
                </a:lnTo>
                <a:lnTo>
                  <a:pt x="230" y="280"/>
                </a:lnTo>
                <a:lnTo>
                  <a:pt x="230" y="280"/>
                </a:lnTo>
                <a:lnTo>
                  <a:pt x="253" y="289"/>
                </a:lnTo>
                <a:lnTo>
                  <a:pt x="270" y="296"/>
                </a:lnTo>
                <a:lnTo>
                  <a:pt x="277" y="298"/>
                </a:lnTo>
                <a:lnTo>
                  <a:pt x="304" y="271"/>
                </a:lnTo>
                <a:lnTo>
                  <a:pt x="304" y="271"/>
                </a:lnTo>
                <a:lnTo>
                  <a:pt x="302" y="263"/>
                </a:lnTo>
                <a:lnTo>
                  <a:pt x="295" y="247"/>
                </a:lnTo>
                <a:lnTo>
                  <a:pt x="284" y="225"/>
                </a:lnTo>
                <a:lnTo>
                  <a:pt x="293" y="205"/>
                </a:lnTo>
                <a:lnTo>
                  <a:pt x="293" y="205"/>
                </a:lnTo>
                <a:lnTo>
                  <a:pt x="317" y="196"/>
                </a:lnTo>
                <a:lnTo>
                  <a:pt x="333" y="189"/>
                </a:lnTo>
                <a:lnTo>
                  <a:pt x="340" y="184"/>
                </a:lnTo>
                <a:lnTo>
                  <a:pt x="340" y="147"/>
                </a:lnTo>
                <a:lnTo>
                  <a:pt x="340" y="147"/>
                </a:lnTo>
                <a:lnTo>
                  <a:pt x="333" y="144"/>
                </a:lnTo>
                <a:lnTo>
                  <a:pt x="317" y="136"/>
                </a:lnTo>
                <a:lnTo>
                  <a:pt x="293" y="129"/>
                </a:lnTo>
                <a:lnTo>
                  <a:pt x="293" y="129"/>
                </a:lnTo>
                <a:close/>
                <a:moveTo>
                  <a:pt x="224" y="167"/>
                </a:moveTo>
                <a:lnTo>
                  <a:pt x="224" y="167"/>
                </a:lnTo>
                <a:lnTo>
                  <a:pt x="223" y="178"/>
                </a:lnTo>
                <a:lnTo>
                  <a:pt x="219" y="187"/>
                </a:lnTo>
                <a:lnTo>
                  <a:pt x="215" y="196"/>
                </a:lnTo>
                <a:lnTo>
                  <a:pt x="208" y="205"/>
                </a:lnTo>
                <a:lnTo>
                  <a:pt x="201" y="211"/>
                </a:lnTo>
                <a:lnTo>
                  <a:pt x="190" y="216"/>
                </a:lnTo>
                <a:lnTo>
                  <a:pt x="181" y="220"/>
                </a:lnTo>
                <a:lnTo>
                  <a:pt x="170" y="220"/>
                </a:lnTo>
                <a:lnTo>
                  <a:pt x="170" y="220"/>
                </a:lnTo>
                <a:lnTo>
                  <a:pt x="159" y="220"/>
                </a:lnTo>
                <a:lnTo>
                  <a:pt x="148" y="216"/>
                </a:lnTo>
                <a:lnTo>
                  <a:pt x="139" y="211"/>
                </a:lnTo>
                <a:lnTo>
                  <a:pt x="130" y="205"/>
                </a:lnTo>
                <a:lnTo>
                  <a:pt x="125" y="196"/>
                </a:lnTo>
                <a:lnTo>
                  <a:pt x="119" y="187"/>
                </a:lnTo>
                <a:lnTo>
                  <a:pt x="116" y="178"/>
                </a:lnTo>
                <a:lnTo>
                  <a:pt x="116" y="167"/>
                </a:lnTo>
                <a:lnTo>
                  <a:pt x="116" y="167"/>
                </a:lnTo>
                <a:lnTo>
                  <a:pt x="116" y="156"/>
                </a:lnTo>
                <a:lnTo>
                  <a:pt x="119" y="145"/>
                </a:lnTo>
                <a:lnTo>
                  <a:pt x="125" y="136"/>
                </a:lnTo>
                <a:lnTo>
                  <a:pt x="130" y="129"/>
                </a:lnTo>
                <a:lnTo>
                  <a:pt x="139" y="122"/>
                </a:lnTo>
                <a:lnTo>
                  <a:pt x="148" y="118"/>
                </a:lnTo>
                <a:lnTo>
                  <a:pt x="159" y="115"/>
                </a:lnTo>
                <a:lnTo>
                  <a:pt x="170" y="113"/>
                </a:lnTo>
                <a:lnTo>
                  <a:pt x="170" y="113"/>
                </a:lnTo>
                <a:lnTo>
                  <a:pt x="181" y="115"/>
                </a:lnTo>
                <a:lnTo>
                  <a:pt x="190" y="118"/>
                </a:lnTo>
                <a:lnTo>
                  <a:pt x="201" y="122"/>
                </a:lnTo>
                <a:lnTo>
                  <a:pt x="208" y="129"/>
                </a:lnTo>
                <a:lnTo>
                  <a:pt x="215" y="136"/>
                </a:lnTo>
                <a:lnTo>
                  <a:pt x="219" y="145"/>
                </a:lnTo>
                <a:lnTo>
                  <a:pt x="223" y="156"/>
                </a:lnTo>
                <a:lnTo>
                  <a:pt x="224" y="167"/>
                </a:lnTo>
                <a:lnTo>
                  <a:pt x="224" y="167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sp>
        <p:nvSpPr>
          <p:cNvPr id="85" name="Freeform 111"/>
          <p:cNvSpPr>
            <a:spLocks noEditPoints="1"/>
          </p:cNvSpPr>
          <p:nvPr/>
        </p:nvSpPr>
        <p:spPr bwMode="auto">
          <a:xfrm>
            <a:off x="2622550" y="3471863"/>
            <a:ext cx="420688" cy="423862"/>
          </a:xfrm>
          <a:custGeom>
            <a:avLst/>
            <a:gdLst/>
            <a:ahLst/>
            <a:cxnLst>
              <a:cxn ang="0">
                <a:pos x="36" y="38"/>
              </a:cxn>
              <a:cxn ang="0">
                <a:pos x="5" y="38"/>
              </a:cxn>
              <a:cxn ang="0">
                <a:pos x="0" y="45"/>
              </a:cxn>
              <a:cxn ang="0">
                <a:pos x="0" y="69"/>
              </a:cxn>
              <a:cxn ang="0">
                <a:pos x="9" y="74"/>
              </a:cxn>
              <a:cxn ang="0">
                <a:pos x="9" y="94"/>
              </a:cxn>
              <a:cxn ang="0">
                <a:pos x="1" y="96"/>
              </a:cxn>
              <a:cxn ang="0">
                <a:pos x="0" y="121"/>
              </a:cxn>
              <a:cxn ang="0">
                <a:pos x="1" y="128"/>
              </a:cxn>
              <a:cxn ang="0">
                <a:pos x="36" y="130"/>
              </a:cxn>
              <a:cxn ang="0">
                <a:pos x="9" y="150"/>
              </a:cxn>
              <a:cxn ang="0">
                <a:pos x="0" y="156"/>
              </a:cxn>
              <a:cxn ang="0">
                <a:pos x="0" y="177"/>
              </a:cxn>
              <a:cxn ang="0">
                <a:pos x="5" y="186"/>
              </a:cxn>
              <a:cxn ang="0">
                <a:pos x="36" y="206"/>
              </a:cxn>
              <a:cxn ang="0">
                <a:pos x="5" y="206"/>
              </a:cxn>
              <a:cxn ang="0">
                <a:pos x="0" y="215"/>
              </a:cxn>
              <a:cxn ang="0">
                <a:pos x="0" y="237"/>
              </a:cxn>
              <a:cxn ang="0">
                <a:pos x="9" y="243"/>
              </a:cxn>
              <a:cxn ang="0">
                <a:pos x="262" y="281"/>
              </a:cxn>
              <a:cxn ang="0">
                <a:pos x="275" y="275"/>
              </a:cxn>
              <a:cxn ang="0">
                <a:pos x="281" y="18"/>
              </a:cxn>
              <a:cxn ang="0">
                <a:pos x="275" y="5"/>
              </a:cxn>
              <a:cxn ang="0">
                <a:pos x="262" y="0"/>
              </a:cxn>
              <a:cxn ang="0">
                <a:pos x="56" y="243"/>
              </a:cxn>
              <a:cxn ang="0">
                <a:pos x="69" y="243"/>
              </a:cxn>
              <a:cxn ang="0">
                <a:pos x="74" y="234"/>
              </a:cxn>
              <a:cxn ang="0">
                <a:pos x="74" y="212"/>
              </a:cxn>
              <a:cxn ang="0">
                <a:pos x="65" y="206"/>
              </a:cxn>
              <a:cxn ang="0">
                <a:pos x="65" y="186"/>
              </a:cxn>
              <a:cxn ang="0">
                <a:pos x="72" y="185"/>
              </a:cxn>
              <a:cxn ang="0">
                <a:pos x="74" y="159"/>
              </a:cxn>
              <a:cxn ang="0">
                <a:pos x="72" y="152"/>
              </a:cxn>
              <a:cxn ang="0">
                <a:pos x="56" y="150"/>
              </a:cxn>
              <a:cxn ang="0">
                <a:pos x="65" y="130"/>
              </a:cxn>
              <a:cxn ang="0">
                <a:pos x="74" y="125"/>
              </a:cxn>
              <a:cxn ang="0">
                <a:pos x="74" y="103"/>
              </a:cxn>
              <a:cxn ang="0">
                <a:pos x="69" y="94"/>
              </a:cxn>
              <a:cxn ang="0">
                <a:pos x="56" y="74"/>
              </a:cxn>
              <a:cxn ang="0">
                <a:pos x="69" y="74"/>
              </a:cxn>
              <a:cxn ang="0">
                <a:pos x="74" y="65"/>
              </a:cxn>
              <a:cxn ang="0">
                <a:pos x="74" y="41"/>
              </a:cxn>
              <a:cxn ang="0">
                <a:pos x="65" y="38"/>
              </a:cxn>
              <a:cxn ang="0">
                <a:pos x="92" y="18"/>
              </a:cxn>
            </a:cxnLst>
            <a:rect l="0" t="0" r="r" b="b"/>
            <a:pathLst>
              <a:path w="281" h="281">
                <a:moveTo>
                  <a:pt x="262" y="0"/>
                </a:moveTo>
                <a:lnTo>
                  <a:pt x="36" y="0"/>
                </a:lnTo>
                <a:lnTo>
                  <a:pt x="36" y="38"/>
                </a:lnTo>
                <a:lnTo>
                  <a:pt x="9" y="38"/>
                </a:lnTo>
                <a:lnTo>
                  <a:pt x="9" y="38"/>
                </a:lnTo>
                <a:lnTo>
                  <a:pt x="5" y="38"/>
                </a:lnTo>
                <a:lnTo>
                  <a:pt x="1" y="40"/>
                </a:lnTo>
                <a:lnTo>
                  <a:pt x="0" y="41"/>
                </a:lnTo>
                <a:lnTo>
                  <a:pt x="0" y="45"/>
                </a:lnTo>
                <a:lnTo>
                  <a:pt x="0" y="65"/>
                </a:lnTo>
                <a:lnTo>
                  <a:pt x="0" y="65"/>
                </a:lnTo>
                <a:lnTo>
                  <a:pt x="0" y="69"/>
                </a:lnTo>
                <a:lnTo>
                  <a:pt x="1" y="72"/>
                </a:lnTo>
                <a:lnTo>
                  <a:pt x="5" y="74"/>
                </a:lnTo>
                <a:lnTo>
                  <a:pt x="9" y="74"/>
                </a:lnTo>
                <a:lnTo>
                  <a:pt x="36" y="74"/>
                </a:lnTo>
                <a:lnTo>
                  <a:pt x="36" y="94"/>
                </a:lnTo>
                <a:lnTo>
                  <a:pt x="9" y="94"/>
                </a:lnTo>
                <a:lnTo>
                  <a:pt x="9" y="94"/>
                </a:lnTo>
                <a:lnTo>
                  <a:pt x="5" y="94"/>
                </a:lnTo>
                <a:lnTo>
                  <a:pt x="1" y="96"/>
                </a:lnTo>
                <a:lnTo>
                  <a:pt x="0" y="99"/>
                </a:lnTo>
                <a:lnTo>
                  <a:pt x="0" y="103"/>
                </a:lnTo>
                <a:lnTo>
                  <a:pt x="0" y="121"/>
                </a:lnTo>
                <a:lnTo>
                  <a:pt x="0" y="121"/>
                </a:lnTo>
                <a:lnTo>
                  <a:pt x="0" y="125"/>
                </a:lnTo>
                <a:lnTo>
                  <a:pt x="1" y="128"/>
                </a:lnTo>
                <a:lnTo>
                  <a:pt x="5" y="130"/>
                </a:lnTo>
                <a:lnTo>
                  <a:pt x="9" y="130"/>
                </a:lnTo>
                <a:lnTo>
                  <a:pt x="36" y="130"/>
                </a:lnTo>
                <a:lnTo>
                  <a:pt x="36" y="150"/>
                </a:lnTo>
                <a:lnTo>
                  <a:pt x="9" y="150"/>
                </a:lnTo>
                <a:lnTo>
                  <a:pt x="9" y="150"/>
                </a:lnTo>
                <a:lnTo>
                  <a:pt x="5" y="150"/>
                </a:lnTo>
                <a:lnTo>
                  <a:pt x="1" y="152"/>
                </a:lnTo>
                <a:lnTo>
                  <a:pt x="0" y="156"/>
                </a:lnTo>
                <a:lnTo>
                  <a:pt x="0" y="159"/>
                </a:lnTo>
                <a:lnTo>
                  <a:pt x="0" y="177"/>
                </a:lnTo>
                <a:lnTo>
                  <a:pt x="0" y="177"/>
                </a:lnTo>
                <a:lnTo>
                  <a:pt x="0" y="181"/>
                </a:lnTo>
                <a:lnTo>
                  <a:pt x="1" y="185"/>
                </a:lnTo>
                <a:lnTo>
                  <a:pt x="5" y="186"/>
                </a:lnTo>
                <a:lnTo>
                  <a:pt x="9" y="186"/>
                </a:lnTo>
                <a:lnTo>
                  <a:pt x="36" y="186"/>
                </a:lnTo>
                <a:lnTo>
                  <a:pt x="36" y="206"/>
                </a:lnTo>
                <a:lnTo>
                  <a:pt x="9" y="206"/>
                </a:lnTo>
                <a:lnTo>
                  <a:pt x="9" y="206"/>
                </a:lnTo>
                <a:lnTo>
                  <a:pt x="5" y="206"/>
                </a:lnTo>
                <a:lnTo>
                  <a:pt x="1" y="208"/>
                </a:lnTo>
                <a:lnTo>
                  <a:pt x="0" y="212"/>
                </a:lnTo>
                <a:lnTo>
                  <a:pt x="0" y="215"/>
                </a:lnTo>
                <a:lnTo>
                  <a:pt x="0" y="234"/>
                </a:lnTo>
                <a:lnTo>
                  <a:pt x="0" y="234"/>
                </a:lnTo>
                <a:lnTo>
                  <a:pt x="0" y="237"/>
                </a:lnTo>
                <a:lnTo>
                  <a:pt x="1" y="241"/>
                </a:lnTo>
                <a:lnTo>
                  <a:pt x="5" y="243"/>
                </a:lnTo>
                <a:lnTo>
                  <a:pt x="9" y="243"/>
                </a:lnTo>
                <a:lnTo>
                  <a:pt x="36" y="243"/>
                </a:lnTo>
                <a:lnTo>
                  <a:pt x="36" y="281"/>
                </a:lnTo>
                <a:lnTo>
                  <a:pt x="262" y="281"/>
                </a:lnTo>
                <a:lnTo>
                  <a:pt x="262" y="281"/>
                </a:lnTo>
                <a:lnTo>
                  <a:pt x="270" y="279"/>
                </a:lnTo>
                <a:lnTo>
                  <a:pt x="275" y="275"/>
                </a:lnTo>
                <a:lnTo>
                  <a:pt x="279" y="270"/>
                </a:lnTo>
                <a:lnTo>
                  <a:pt x="281" y="261"/>
                </a:lnTo>
                <a:lnTo>
                  <a:pt x="281" y="18"/>
                </a:lnTo>
                <a:lnTo>
                  <a:pt x="281" y="18"/>
                </a:lnTo>
                <a:lnTo>
                  <a:pt x="279" y="11"/>
                </a:lnTo>
                <a:lnTo>
                  <a:pt x="275" y="5"/>
                </a:lnTo>
                <a:lnTo>
                  <a:pt x="270" y="1"/>
                </a:lnTo>
                <a:lnTo>
                  <a:pt x="262" y="0"/>
                </a:lnTo>
                <a:lnTo>
                  <a:pt x="262" y="0"/>
                </a:lnTo>
                <a:close/>
                <a:moveTo>
                  <a:pt x="92" y="263"/>
                </a:moveTo>
                <a:lnTo>
                  <a:pt x="56" y="263"/>
                </a:lnTo>
                <a:lnTo>
                  <a:pt x="56" y="243"/>
                </a:lnTo>
                <a:lnTo>
                  <a:pt x="65" y="243"/>
                </a:lnTo>
                <a:lnTo>
                  <a:pt x="65" y="243"/>
                </a:lnTo>
                <a:lnTo>
                  <a:pt x="69" y="243"/>
                </a:lnTo>
                <a:lnTo>
                  <a:pt x="72" y="241"/>
                </a:lnTo>
                <a:lnTo>
                  <a:pt x="74" y="237"/>
                </a:lnTo>
                <a:lnTo>
                  <a:pt x="74" y="234"/>
                </a:lnTo>
                <a:lnTo>
                  <a:pt x="74" y="215"/>
                </a:lnTo>
                <a:lnTo>
                  <a:pt x="74" y="215"/>
                </a:lnTo>
                <a:lnTo>
                  <a:pt x="74" y="212"/>
                </a:lnTo>
                <a:lnTo>
                  <a:pt x="72" y="208"/>
                </a:lnTo>
                <a:lnTo>
                  <a:pt x="69" y="206"/>
                </a:lnTo>
                <a:lnTo>
                  <a:pt x="65" y="206"/>
                </a:lnTo>
                <a:lnTo>
                  <a:pt x="56" y="206"/>
                </a:lnTo>
                <a:lnTo>
                  <a:pt x="56" y="186"/>
                </a:lnTo>
                <a:lnTo>
                  <a:pt x="65" y="186"/>
                </a:lnTo>
                <a:lnTo>
                  <a:pt x="65" y="186"/>
                </a:lnTo>
                <a:lnTo>
                  <a:pt x="69" y="186"/>
                </a:lnTo>
                <a:lnTo>
                  <a:pt x="72" y="185"/>
                </a:lnTo>
                <a:lnTo>
                  <a:pt x="74" y="181"/>
                </a:lnTo>
                <a:lnTo>
                  <a:pt x="74" y="177"/>
                </a:lnTo>
                <a:lnTo>
                  <a:pt x="74" y="159"/>
                </a:lnTo>
                <a:lnTo>
                  <a:pt x="74" y="159"/>
                </a:lnTo>
                <a:lnTo>
                  <a:pt x="74" y="156"/>
                </a:lnTo>
                <a:lnTo>
                  <a:pt x="72" y="152"/>
                </a:lnTo>
                <a:lnTo>
                  <a:pt x="69" y="150"/>
                </a:lnTo>
                <a:lnTo>
                  <a:pt x="65" y="150"/>
                </a:lnTo>
                <a:lnTo>
                  <a:pt x="56" y="150"/>
                </a:lnTo>
                <a:lnTo>
                  <a:pt x="56" y="130"/>
                </a:lnTo>
                <a:lnTo>
                  <a:pt x="65" y="130"/>
                </a:lnTo>
                <a:lnTo>
                  <a:pt x="65" y="130"/>
                </a:lnTo>
                <a:lnTo>
                  <a:pt x="69" y="130"/>
                </a:lnTo>
                <a:lnTo>
                  <a:pt x="72" y="128"/>
                </a:lnTo>
                <a:lnTo>
                  <a:pt x="74" y="125"/>
                </a:lnTo>
                <a:lnTo>
                  <a:pt x="74" y="121"/>
                </a:lnTo>
                <a:lnTo>
                  <a:pt x="74" y="103"/>
                </a:lnTo>
                <a:lnTo>
                  <a:pt x="74" y="103"/>
                </a:lnTo>
                <a:lnTo>
                  <a:pt x="74" y="99"/>
                </a:lnTo>
                <a:lnTo>
                  <a:pt x="72" y="96"/>
                </a:lnTo>
                <a:lnTo>
                  <a:pt x="69" y="94"/>
                </a:lnTo>
                <a:lnTo>
                  <a:pt x="65" y="94"/>
                </a:lnTo>
                <a:lnTo>
                  <a:pt x="56" y="94"/>
                </a:lnTo>
                <a:lnTo>
                  <a:pt x="56" y="74"/>
                </a:lnTo>
                <a:lnTo>
                  <a:pt x="65" y="74"/>
                </a:lnTo>
                <a:lnTo>
                  <a:pt x="65" y="74"/>
                </a:lnTo>
                <a:lnTo>
                  <a:pt x="69" y="74"/>
                </a:lnTo>
                <a:lnTo>
                  <a:pt x="72" y="72"/>
                </a:lnTo>
                <a:lnTo>
                  <a:pt x="74" y="69"/>
                </a:lnTo>
                <a:lnTo>
                  <a:pt x="74" y="65"/>
                </a:lnTo>
                <a:lnTo>
                  <a:pt x="74" y="45"/>
                </a:lnTo>
                <a:lnTo>
                  <a:pt x="74" y="45"/>
                </a:lnTo>
                <a:lnTo>
                  <a:pt x="74" y="41"/>
                </a:lnTo>
                <a:lnTo>
                  <a:pt x="72" y="40"/>
                </a:lnTo>
                <a:lnTo>
                  <a:pt x="69" y="38"/>
                </a:lnTo>
                <a:lnTo>
                  <a:pt x="65" y="38"/>
                </a:lnTo>
                <a:lnTo>
                  <a:pt x="56" y="38"/>
                </a:lnTo>
                <a:lnTo>
                  <a:pt x="56" y="18"/>
                </a:lnTo>
                <a:lnTo>
                  <a:pt x="92" y="18"/>
                </a:lnTo>
                <a:lnTo>
                  <a:pt x="92" y="263"/>
                </a:lnTo>
                <a:close/>
              </a:path>
            </a:pathLst>
          </a:custGeom>
          <a:solidFill>
            <a:srgbClr val="002B41"/>
          </a:solidFill>
          <a:ln w="9525">
            <a:noFill/>
            <a:round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latin typeface="+mn-ea"/>
              <a:ea typeface="+mn-ea"/>
            </a:endParaRPr>
          </a:p>
        </p:txBody>
      </p:sp>
      <p:grpSp>
        <p:nvGrpSpPr>
          <p:cNvPr id="86" name="Group 115"/>
          <p:cNvGrpSpPr/>
          <p:nvPr/>
        </p:nvGrpSpPr>
        <p:grpSpPr>
          <a:xfrm>
            <a:off x="9973111" y="2381231"/>
            <a:ext cx="646533" cy="541333"/>
            <a:chOff x="2951142" y="2589225"/>
            <a:chExt cx="468313" cy="392113"/>
          </a:xfrm>
          <a:solidFill>
            <a:srgbClr val="002B41"/>
          </a:solidFill>
        </p:grpSpPr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951142" y="2646375"/>
              <a:ext cx="284163" cy="284163"/>
            </a:xfrm>
            <a:custGeom>
              <a:avLst/>
              <a:gdLst/>
              <a:ahLst/>
              <a:cxnLst>
                <a:cxn ang="0">
                  <a:pos x="208" y="331"/>
                </a:cxn>
                <a:cxn ang="0">
                  <a:pos x="239" y="322"/>
                </a:cxn>
                <a:cxn ang="0">
                  <a:pos x="286" y="326"/>
                </a:cxn>
                <a:cxn ang="0">
                  <a:pos x="307" y="267"/>
                </a:cxn>
                <a:cxn ang="0">
                  <a:pos x="328" y="223"/>
                </a:cxn>
                <a:cxn ang="0">
                  <a:pos x="359" y="150"/>
                </a:cxn>
                <a:cxn ang="0">
                  <a:pos x="328" y="136"/>
                </a:cxn>
                <a:cxn ang="0">
                  <a:pos x="307" y="91"/>
                </a:cxn>
                <a:cxn ang="0">
                  <a:pos x="267" y="51"/>
                </a:cxn>
                <a:cxn ang="0">
                  <a:pos x="239" y="37"/>
                </a:cxn>
                <a:cxn ang="0">
                  <a:pos x="208" y="0"/>
                </a:cxn>
                <a:cxn ang="0">
                  <a:pos x="179" y="65"/>
                </a:cxn>
                <a:cxn ang="0">
                  <a:pos x="213" y="70"/>
                </a:cxn>
                <a:cxn ang="0">
                  <a:pos x="244" y="85"/>
                </a:cxn>
                <a:cxn ang="0">
                  <a:pos x="267" y="106"/>
                </a:cxn>
                <a:cxn ang="0">
                  <a:pos x="284" y="134"/>
                </a:cxn>
                <a:cxn ang="0">
                  <a:pos x="293" y="168"/>
                </a:cxn>
                <a:cxn ang="0">
                  <a:pos x="293" y="191"/>
                </a:cxn>
                <a:cxn ang="0">
                  <a:pos x="284" y="223"/>
                </a:cxn>
                <a:cxn ang="0">
                  <a:pos x="267" y="252"/>
                </a:cxn>
                <a:cxn ang="0">
                  <a:pos x="244" y="274"/>
                </a:cxn>
                <a:cxn ang="0">
                  <a:pos x="213" y="289"/>
                </a:cxn>
                <a:cxn ang="0">
                  <a:pos x="179" y="294"/>
                </a:cxn>
                <a:cxn ang="0">
                  <a:pos x="32" y="286"/>
                </a:cxn>
                <a:cxn ang="0">
                  <a:pos x="92" y="307"/>
                </a:cxn>
                <a:cxn ang="0">
                  <a:pos x="135" y="327"/>
                </a:cxn>
                <a:cxn ang="0">
                  <a:pos x="179" y="358"/>
                </a:cxn>
                <a:cxn ang="0">
                  <a:pos x="179" y="294"/>
                </a:cxn>
                <a:cxn ang="0">
                  <a:pos x="145" y="289"/>
                </a:cxn>
                <a:cxn ang="0">
                  <a:pos x="115" y="274"/>
                </a:cxn>
                <a:cxn ang="0">
                  <a:pos x="92" y="252"/>
                </a:cxn>
                <a:cxn ang="0">
                  <a:pos x="74" y="223"/>
                </a:cxn>
                <a:cxn ang="0">
                  <a:pos x="66" y="191"/>
                </a:cxn>
                <a:cxn ang="0">
                  <a:pos x="66" y="168"/>
                </a:cxn>
                <a:cxn ang="0">
                  <a:pos x="74" y="134"/>
                </a:cxn>
                <a:cxn ang="0">
                  <a:pos x="92" y="106"/>
                </a:cxn>
                <a:cxn ang="0">
                  <a:pos x="115" y="85"/>
                </a:cxn>
                <a:cxn ang="0">
                  <a:pos x="145" y="70"/>
                </a:cxn>
                <a:cxn ang="0">
                  <a:pos x="179" y="65"/>
                </a:cxn>
                <a:cxn ang="0">
                  <a:pos x="179" y="0"/>
                </a:cxn>
                <a:cxn ang="0">
                  <a:pos x="151" y="27"/>
                </a:cxn>
                <a:cxn ang="0">
                  <a:pos x="105" y="43"/>
                </a:cxn>
                <a:cxn ang="0">
                  <a:pos x="32" y="72"/>
                </a:cxn>
                <a:cxn ang="0">
                  <a:pos x="43" y="105"/>
                </a:cxn>
                <a:cxn ang="0">
                  <a:pos x="27" y="150"/>
                </a:cxn>
                <a:cxn ang="0">
                  <a:pos x="27" y="207"/>
                </a:cxn>
                <a:cxn ang="0">
                  <a:pos x="36" y="238"/>
                </a:cxn>
                <a:cxn ang="0">
                  <a:pos x="52" y="267"/>
                </a:cxn>
              </a:cxnLst>
              <a:rect l="0" t="0" r="r" b="b"/>
              <a:pathLst>
                <a:path w="359" h="358">
                  <a:moveTo>
                    <a:pt x="179" y="358"/>
                  </a:moveTo>
                  <a:lnTo>
                    <a:pt x="208" y="358"/>
                  </a:lnTo>
                  <a:lnTo>
                    <a:pt x="208" y="331"/>
                  </a:lnTo>
                  <a:lnTo>
                    <a:pt x="208" y="331"/>
                  </a:lnTo>
                  <a:lnTo>
                    <a:pt x="224" y="327"/>
                  </a:lnTo>
                  <a:lnTo>
                    <a:pt x="239" y="322"/>
                  </a:lnTo>
                  <a:lnTo>
                    <a:pt x="254" y="315"/>
                  </a:lnTo>
                  <a:lnTo>
                    <a:pt x="267" y="307"/>
                  </a:lnTo>
                  <a:lnTo>
                    <a:pt x="286" y="326"/>
                  </a:lnTo>
                  <a:lnTo>
                    <a:pt x="326" y="286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315" y="253"/>
                  </a:lnTo>
                  <a:lnTo>
                    <a:pt x="323" y="238"/>
                  </a:lnTo>
                  <a:lnTo>
                    <a:pt x="328" y="223"/>
                  </a:lnTo>
                  <a:lnTo>
                    <a:pt x="331" y="207"/>
                  </a:lnTo>
                  <a:lnTo>
                    <a:pt x="359" y="207"/>
                  </a:lnTo>
                  <a:lnTo>
                    <a:pt x="359" y="150"/>
                  </a:lnTo>
                  <a:lnTo>
                    <a:pt x="331" y="150"/>
                  </a:lnTo>
                  <a:lnTo>
                    <a:pt x="331" y="150"/>
                  </a:lnTo>
                  <a:lnTo>
                    <a:pt x="328" y="136"/>
                  </a:lnTo>
                  <a:lnTo>
                    <a:pt x="323" y="119"/>
                  </a:lnTo>
                  <a:lnTo>
                    <a:pt x="315" y="105"/>
                  </a:lnTo>
                  <a:lnTo>
                    <a:pt x="307" y="91"/>
                  </a:lnTo>
                  <a:lnTo>
                    <a:pt x="326" y="72"/>
                  </a:lnTo>
                  <a:lnTo>
                    <a:pt x="286" y="33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54" y="43"/>
                  </a:lnTo>
                  <a:lnTo>
                    <a:pt x="239" y="37"/>
                  </a:lnTo>
                  <a:lnTo>
                    <a:pt x="224" y="30"/>
                  </a:lnTo>
                  <a:lnTo>
                    <a:pt x="208" y="27"/>
                  </a:lnTo>
                  <a:lnTo>
                    <a:pt x="208" y="0"/>
                  </a:lnTo>
                  <a:lnTo>
                    <a:pt x="179" y="0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90" y="65"/>
                  </a:lnTo>
                  <a:lnTo>
                    <a:pt x="203" y="68"/>
                  </a:lnTo>
                  <a:lnTo>
                    <a:pt x="213" y="70"/>
                  </a:lnTo>
                  <a:lnTo>
                    <a:pt x="224" y="74"/>
                  </a:lnTo>
                  <a:lnTo>
                    <a:pt x="234" y="79"/>
                  </a:lnTo>
                  <a:lnTo>
                    <a:pt x="244" y="85"/>
                  </a:lnTo>
                  <a:lnTo>
                    <a:pt x="252" y="91"/>
                  </a:lnTo>
                  <a:lnTo>
                    <a:pt x="260" y="98"/>
                  </a:lnTo>
                  <a:lnTo>
                    <a:pt x="267" y="106"/>
                  </a:lnTo>
                  <a:lnTo>
                    <a:pt x="275" y="116"/>
                  </a:lnTo>
                  <a:lnTo>
                    <a:pt x="279" y="124"/>
                  </a:lnTo>
                  <a:lnTo>
                    <a:pt x="284" y="134"/>
                  </a:lnTo>
                  <a:lnTo>
                    <a:pt x="288" y="145"/>
                  </a:lnTo>
                  <a:lnTo>
                    <a:pt x="292" y="157"/>
                  </a:lnTo>
                  <a:lnTo>
                    <a:pt x="293" y="16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91"/>
                  </a:lnTo>
                  <a:lnTo>
                    <a:pt x="292" y="202"/>
                  </a:lnTo>
                  <a:lnTo>
                    <a:pt x="288" y="213"/>
                  </a:lnTo>
                  <a:lnTo>
                    <a:pt x="284" y="223"/>
                  </a:lnTo>
                  <a:lnTo>
                    <a:pt x="279" y="233"/>
                  </a:lnTo>
                  <a:lnTo>
                    <a:pt x="275" y="243"/>
                  </a:lnTo>
                  <a:lnTo>
                    <a:pt x="267" y="252"/>
                  </a:lnTo>
                  <a:lnTo>
                    <a:pt x="260" y="260"/>
                  </a:lnTo>
                  <a:lnTo>
                    <a:pt x="252" y="268"/>
                  </a:lnTo>
                  <a:lnTo>
                    <a:pt x="244" y="274"/>
                  </a:lnTo>
                  <a:lnTo>
                    <a:pt x="234" y="280"/>
                  </a:lnTo>
                  <a:lnTo>
                    <a:pt x="224" y="285"/>
                  </a:lnTo>
                  <a:lnTo>
                    <a:pt x="213" y="289"/>
                  </a:lnTo>
                  <a:lnTo>
                    <a:pt x="203" y="291"/>
                  </a:lnTo>
                  <a:lnTo>
                    <a:pt x="190" y="293"/>
                  </a:lnTo>
                  <a:lnTo>
                    <a:pt x="179" y="294"/>
                  </a:lnTo>
                  <a:lnTo>
                    <a:pt x="179" y="358"/>
                  </a:lnTo>
                  <a:close/>
                  <a:moveTo>
                    <a:pt x="52" y="267"/>
                  </a:moveTo>
                  <a:lnTo>
                    <a:pt x="32" y="286"/>
                  </a:lnTo>
                  <a:lnTo>
                    <a:pt x="73" y="326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105" y="315"/>
                  </a:lnTo>
                  <a:lnTo>
                    <a:pt x="120" y="322"/>
                  </a:lnTo>
                  <a:lnTo>
                    <a:pt x="135" y="327"/>
                  </a:lnTo>
                  <a:lnTo>
                    <a:pt x="151" y="331"/>
                  </a:lnTo>
                  <a:lnTo>
                    <a:pt x="151" y="358"/>
                  </a:lnTo>
                  <a:lnTo>
                    <a:pt x="179" y="358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79" y="294"/>
                  </a:lnTo>
                  <a:lnTo>
                    <a:pt x="168" y="293"/>
                  </a:lnTo>
                  <a:lnTo>
                    <a:pt x="156" y="291"/>
                  </a:lnTo>
                  <a:lnTo>
                    <a:pt x="145" y="289"/>
                  </a:lnTo>
                  <a:lnTo>
                    <a:pt x="135" y="285"/>
                  </a:lnTo>
                  <a:lnTo>
                    <a:pt x="125" y="280"/>
                  </a:lnTo>
                  <a:lnTo>
                    <a:pt x="115" y="274"/>
                  </a:lnTo>
                  <a:lnTo>
                    <a:pt x="106" y="268"/>
                  </a:lnTo>
                  <a:lnTo>
                    <a:pt x="99" y="260"/>
                  </a:lnTo>
                  <a:lnTo>
                    <a:pt x="92" y="252"/>
                  </a:lnTo>
                  <a:lnTo>
                    <a:pt x="84" y="243"/>
                  </a:lnTo>
                  <a:lnTo>
                    <a:pt x="79" y="233"/>
                  </a:lnTo>
                  <a:lnTo>
                    <a:pt x="74" y="223"/>
                  </a:lnTo>
                  <a:lnTo>
                    <a:pt x="71" y="213"/>
                  </a:lnTo>
                  <a:lnTo>
                    <a:pt x="67" y="202"/>
                  </a:lnTo>
                  <a:lnTo>
                    <a:pt x="66" y="191"/>
                  </a:lnTo>
                  <a:lnTo>
                    <a:pt x="64" y="179"/>
                  </a:lnTo>
                  <a:lnTo>
                    <a:pt x="64" y="179"/>
                  </a:lnTo>
                  <a:lnTo>
                    <a:pt x="66" y="168"/>
                  </a:lnTo>
                  <a:lnTo>
                    <a:pt x="67" y="157"/>
                  </a:lnTo>
                  <a:lnTo>
                    <a:pt x="71" y="145"/>
                  </a:lnTo>
                  <a:lnTo>
                    <a:pt x="74" y="134"/>
                  </a:lnTo>
                  <a:lnTo>
                    <a:pt x="79" y="124"/>
                  </a:lnTo>
                  <a:lnTo>
                    <a:pt x="84" y="116"/>
                  </a:lnTo>
                  <a:lnTo>
                    <a:pt x="92" y="106"/>
                  </a:lnTo>
                  <a:lnTo>
                    <a:pt x="99" y="98"/>
                  </a:lnTo>
                  <a:lnTo>
                    <a:pt x="106" y="91"/>
                  </a:lnTo>
                  <a:lnTo>
                    <a:pt x="115" y="85"/>
                  </a:lnTo>
                  <a:lnTo>
                    <a:pt x="125" y="79"/>
                  </a:lnTo>
                  <a:lnTo>
                    <a:pt x="135" y="74"/>
                  </a:lnTo>
                  <a:lnTo>
                    <a:pt x="145" y="70"/>
                  </a:lnTo>
                  <a:lnTo>
                    <a:pt x="156" y="68"/>
                  </a:lnTo>
                  <a:lnTo>
                    <a:pt x="168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65"/>
                  </a:lnTo>
                  <a:lnTo>
                    <a:pt x="179" y="0"/>
                  </a:lnTo>
                  <a:lnTo>
                    <a:pt x="151" y="0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35" y="30"/>
                  </a:lnTo>
                  <a:lnTo>
                    <a:pt x="120" y="37"/>
                  </a:lnTo>
                  <a:lnTo>
                    <a:pt x="105" y="43"/>
                  </a:lnTo>
                  <a:lnTo>
                    <a:pt x="92" y="51"/>
                  </a:lnTo>
                  <a:lnTo>
                    <a:pt x="73" y="33"/>
                  </a:lnTo>
                  <a:lnTo>
                    <a:pt x="32" y="7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3" y="105"/>
                  </a:lnTo>
                  <a:lnTo>
                    <a:pt x="36" y="119"/>
                  </a:lnTo>
                  <a:lnTo>
                    <a:pt x="31" y="136"/>
                  </a:lnTo>
                  <a:lnTo>
                    <a:pt x="27" y="150"/>
                  </a:lnTo>
                  <a:lnTo>
                    <a:pt x="0" y="150"/>
                  </a:lnTo>
                  <a:lnTo>
                    <a:pt x="0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36" y="238"/>
                  </a:lnTo>
                  <a:lnTo>
                    <a:pt x="43" y="253"/>
                  </a:lnTo>
                  <a:lnTo>
                    <a:pt x="52" y="267"/>
                  </a:lnTo>
                  <a:lnTo>
                    <a:pt x="52" y="26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8" name="Freeform 14"/>
            <p:cNvSpPr>
              <a:spLocks noEditPoints="1"/>
            </p:cNvSpPr>
            <p:nvPr/>
          </p:nvSpPr>
          <p:spPr bwMode="auto">
            <a:xfrm>
              <a:off x="3233717" y="2798775"/>
              <a:ext cx="182563" cy="182563"/>
            </a:xfrm>
            <a:custGeom>
              <a:avLst/>
              <a:gdLst/>
              <a:ahLst/>
              <a:cxnLst>
                <a:cxn ang="0">
                  <a:pos x="131" y="20"/>
                </a:cxn>
                <a:cxn ang="0">
                  <a:pos x="152" y="6"/>
                </a:cxn>
                <a:cxn ang="0">
                  <a:pos x="183" y="21"/>
                </a:cxn>
                <a:cxn ang="0">
                  <a:pos x="179" y="42"/>
                </a:cxn>
                <a:cxn ang="0">
                  <a:pos x="198" y="64"/>
                </a:cxn>
                <a:cxn ang="0">
                  <a:pos x="219" y="64"/>
                </a:cxn>
                <a:cxn ang="0">
                  <a:pos x="230" y="97"/>
                </a:cxn>
                <a:cxn ang="0">
                  <a:pos x="213" y="109"/>
                </a:cxn>
                <a:cxn ang="0">
                  <a:pos x="210" y="137"/>
                </a:cxn>
                <a:cxn ang="0">
                  <a:pos x="225" y="152"/>
                </a:cxn>
                <a:cxn ang="0">
                  <a:pos x="210" y="183"/>
                </a:cxn>
                <a:cxn ang="0">
                  <a:pos x="189" y="179"/>
                </a:cxn>
                <a:cxn ang="0">
                  <a:pos x="167" y="198"/>
                </a:cxn>
                <a:cxn ang="0">
                  <a:pos x="167" y="220"/>
                </a:cxn>
                <a:cxn ang="0">
                  <a:pos x="135" y="230"/>
                </a:cxn>
                <a:cxn ang="0">
                  <a:pos x="123" y="213"/>
                </a:cxn>
                <a:cxn ang="0">
                  <a:pos x="115" y="163"/>
                </a:cxn>
                <a:cxn ang="0">
                  <a:pos x="136" y="158"/>
                </a:cxn>
                <a:cxn ang="0">
                  <a:pos x="153" y="144"/>
                </a:cxn>
                <a:cxn ang="0">
                  <a:pos x="161" y="131"/>
                </a:cxn>
                <a:cxn ang="0">
                  <a:pos x="161" y="103"/>
                </a:cxn>
                <a:cxn ang="0">
                  <a:pos x="147" y="80"/>
                </a:cxn>
                <a:cxn ang="0">
                  <a:pos x="130" y="71"/>
                </a:cxn>
                <a:cxn ang="0">
                  <a:pos x="115" y="19"/>
                </a:cxn>
                <a:cxn ang="0">
                  <a:pos x="11" y="167"/>
                </a:cxn>
                <a:cxn ang="0">
                  <a:pos x="1" y="135"/>
                </a:cxn>
                <a:cxn ang="0">
                  <a:pos x="19" y="123"/>
                </a:cxn>
                <a:cxn ang="0">
                  <a:pos x="20" y="94"/>
                </a:cxn>
                <a:cxn ang="0">
                  <a:pos x="5" y="79"/>
                </a:cxn>
                <a:cxn ang="0">
                  <a:pos x="21" y="48"/>
                </a:cxn>
                <a:cxn ang="0">
                  <a:pos x="42" y="52"/>
                </a:cxn>
                <a:cxn ang="0">
                  <a:pos x="63" y="34"/>
                </a:cxn>
                <a:cxn ang="0">
                  <a:pos x="63" y="12"/>
                </a:cxn>
                <a:cxn ang="0">
                  <a:pos x="97" y="1"/>
                </a:cxn>
                <a:cxn ang="0">
                  <a:pos x="109" y="19"/>
                </a:cxn>
                <a:cxn ang="0">
                  <a:pos x="115" y="68"/>
                </a:cxn>
                <a:cxn ang="0">
                  <a:pos x="94" y="73"/>
                </a:cxn>
                <a:cxn ang="0">
                  <a:pos x="78" y="88"/>
                </a:cxn>
                <a:cxn ang="0">
                  <a:pos x="71" y="100"/>
                </a:cxn>
                <a:cxn ang="0">
                  <a:pos x="71" y="129"/>
                </a:cxn>
                <a:cxn ang="0">
                  <a:pos x="84" y="151"/>
                </a:cxn>
                <a:cxn ang="0">
                  <a:pos x="100" y="161"/>
                </a:cxn>
                <a:cxn ang="0">
                  <a:pos x="115" y="213"/>
                </a:cxn>
                <a:cxn ang="0">
                  <a:pos x="84" y="208"/>
                </a:cxn>
                <a:cxn ang="0">
                  <a:pos x="68" y="221"/>
                </a:cxn>
                <a:cxn ang="0">
                  <a:pos x="40" y="203"/>
                </a:cxn>
                <a:cxn ang="0">
                  <a:pos x="45" y="183"/>
                </a:cxn>
                <a:cxn ang="0">
                  <a:pos x="29" y="160"/>
                </a:cxn>
              </a:cxnLst>
              <a:rect l="0" t="0" r="r" b="b"/>
              <a:pathLst>
                <a:path w="231" h="231">
                  <a:moveTo>
                    <a:pt x="115" y="19"/>
                  </a:moveTo>
                  <a:lnTo>
                    <a:pt x="115" y="19"/>
                  </a:lnTo>
                  <a:lnTo>
                    <a:pt x="131" y="20"/>
                  </a:lnTo>
                  <a:lnTo>
                    <a:pt x="146" y="2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9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7" y="48"/>
                  </a:lnTo>
                  <a:lnTo>
                    <a:pt x="193" y="56"/>
                  </a:lnTo>
                  <a:lnTo>
                    <a:pt x="198" y="64"/>
                  </a:lnTo>
                  <a:lnTo>
                    <a:pt x="203" y="72"/>
                  </a:lnTo>
                  <a:lnTo>
                    <a:pt x="219" y="64"/>
                  </a:lnTo>
                  <a:lnTo>
                    <a:pt x="219" y="64"/>
                  </a:lnTo>
                  <a:lnTo>
                    <a:pt x="224" y="74"/>
                  </a:lnTo>
                  <a:lnTo>
                    <a:pt x="228" y="85"/>
                  </a:lnTo>
                  <a:lnTo>
                    <a:pt x="230" y="97"/>
                  </a:lnTo>
                  <a:lnTo>
                    <a:pt x="231" y="108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3" y="119"/>
                  </a:lnTo>
                  <a:lnTo>
                    <a:pt x="213" y="127"/>
                  </a:lnTo>
                  <a:lnTo>
                    <a:pt x="210" y="137"/>
                  </a:lnTo>
                  <a:lnTo>
                    <a:pt x="208" y="147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1" y="163"/>
                  </a:lnTo>
                  <a:lnTo>
                    <a:pt x="217" y="173"/>
                  </a:lnTo>
                  <a:lnTo>
                    <a:pt x="210" y="183"/>
                  </a:lnTo>
                  <a:lnTo>
                    <a:pt x="203" y="192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83" y="187"/>
                  </a:lnTo>
                  <a:lnTo>
                    <a:pt x="176" y="193"/>
                  </a:lnTo>
                  <a:lnTo>
                    <a:pt x="167" y="198"/>
                  </a:lnTo>
                  <a:lnTo>
                    <a:pt x="160" y="203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57" y="224"/>
                  </a:lnTo>
                  <a:lnTo>
                    <a:pt x="146" y="228"/>
                  </a:lnTo>
                  <a:lnTo>
                    <a:pt x="135" y="230"/>
                  </a:lnTo>
                  <a:lnTo>
                    <a:pt x="124" y="231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5" y="213"/>
                  </a:lnTo>
                  <a:lnTo>
                    <a:pt x="115" y="163"/>
                  </a:lnTo>
                  <a:lnTo>
                    <a:pt x="115" y="163"/>
                  </a:lnTo>
                  <a:lnTo>
                    <a:pt x="123" y="162"/>
                  </a:lnTo>
                  <a:lnTo>
                    <a:pt x="130" y="161"/>
                  </a:lnTo>
                  <a:lnTo>
                    <a:pt x="136" y="158"/>
                  </a:lnTo>
                  <a:lnTo>
                    <a:pt x="144" y="155"/>
                  </a:lnTo>
                  <a:lnTo>
                    <a:pt x="149" y="150"/>
                  </a:lnTo>
                  <a:lnTo>
                    <a:pt x="153" y="144"/>
                  </a:lnTo>
                  <a:lnTo>
                    <a:pt x="157" y="137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2" y="121"/>
                  </a:lnTo>
                  <a:lnTo>
                    <a:pt x="162" y="113"/>
                  </a:lnTo>
                  <a:lnTo>
                    <a:pt x="161" y="103"/>
                  </a:lnTo>
                  <a:lnTo>
                    <a:pt x="158" y="94"/>
                  </a:lnTo>
                  <a:lnTo>
                    <a:pt x="153" y="87"/>
                  </a:lnTo>
                  <a:lnTo>
                    <a:pt x="147" y="80"/>
                  </a:lnTo>
                  <a:lnTo>
                    <a:pt x="140" y="74"/>
                  </a:lnTo>
                  <a:lnTo>
                    <a:pt x="130" y="71"/>
                  </a:lnTo>
                  <a:lnTo>
                    <a:pt x="130" y="71"/>
                  </a:lnTo>
                  <a:lnTo>
                    <a:pt x="123" y="69"/>
                  </a:lnTo>
                  <a:lnTo>
                    <a:pt x="115" y="68"/>
                  </a:lnTo>
                  <a:lnTo>
                    <a:pt x="115" y="19"/>
                  </a:lnTo>
                  <a:close/>
                  <a:moveTo>
                    <a:pt x="29" y="160"/>
                  </a:moveTo>
                  <a:lnTo>
                    <a:pt x="11" y="167"/>
                  </a:lnTo>
                  <a:lnTo>
                    <a:pt x="11" y="167"/>
                  </a:lnTo>
                  <a:lnTo>
                    <a:pt x="8" y="157"/>
                  </a:lnTo>
                  <a:lnTo>
                    <a:pt x="4" y="146"/>
                  </a:lnTo>
                  <a:lnTo>
                    <a:pt x="1" y="135"/>
                  </a:lnTo>
                  <a:lnTo>
                    <a:pt x="0" y="124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7" y="114"/>
                  </a:lnTo>
                  <a:lnTo>
                    <a:pt x="19" y="104"/>
                  </a:lnTo>
                  <a:lnTo>
                    <a:pt x="20" y="94"/>
                  </a:lnTo>
                  <a:lnTo>
                    <a:pt x="24" y="85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10" y="68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4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8" y="45"/>
                  </a:lnTo>
                  <a:lnTo>
                    <a:pt x="56" y="38"/>
                  </a:lnTo>
                  <a:lnTo>
                    <a:pt x="63" y="34"/>
                  </a:lnTo>
                  <a:lnTo>
                    <a:pt x="72" y="29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74" y="8"/>
                  </a:lnTo>
                  <a:lnTo>
                    <a:pt x="85" y="4"/>
                  </a:lnTo>
                  <a:lnTo>
                    <a:pt x="97" y="1"/>
                  </a:lnTo>
                  <a:lnTo>
                    <a:pt x="108" y="0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15" y="68"/>
                  </a:lnTo>
                  <a:lnTo>
                    <a:pt x="115" y="68"/>
                  </a:lnTo>
                  <a:lnTo>
                    <a:pt x="108" y="69"/>
                  </a:lnTo>
                  <a:lnTo>
                    <a:pt x="102" y="71"/>
                  </a:lnTo>
                  <a:lnTo>
                    <a:pt x="94" y="73"/>
                  </a:lnTo>
                  <a:lnTo>
                    <a:pt x="88" y="77"/>
                  </a:lnTo>
                  <a:lnTo>
                    <a:pt x="83" y="82"/>
                  </a:lnTo>
                  <a:lnTo>
                    <a:pt x="78" y="88"/>
                  </a:lnTo>
                  <a:lnTo>
                    <a:pt x="74" y="94"/>
                  </a:lnTo>
                  <a:lnTo>
                    <a:pt x="71" y="100"/>
                  </a:lnTo>
                  <a:lnTo>
                    <a:pt x="71" y="100"/>
                  </a:lnTo>
                  <a:lnTo>
                    <a:pt x="68" y="110"/>
                  </a:lnTo>
                  <a:lnTo>
                    <a:pt x="68" y="120"/>
                  </a:lnTo>
                  <a:lnTo>
                    <a:pt x="71" y="129"/>
                  </a:lnTo>
                  <a:lnTo>
                    <a:pt x="73" y="137"/>
                  </a:lnTo>
                  <a:lnTo>
                    <a:pt x="78" y="145"/>
                  </a:lnTo>
                  <a:lnTo>
                    <a:pt x="84" y="151"/>
                  </a:lnTo>
                  <a:lnTo>
                    <a:pt x="92" y="157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8" y="162"/>
                  </a:lnTo>
                  <a:lnTo>
                    <a:pt x="115" y="163"/>
                  </a:lnTo>
                  <a:lnTo>
                    <a:pt x="115" y="213"/>
                  </a:lnTo>
                  <a:lnTo>
                    <a:pt x="115" y="213"/>
                  </a:lnTo>
                  <a:lnTo>
                    <a:pt x="100" y="212"/>
                  </a:lnTo>
                  <a:lnTo>
                    <a:pt x="84" y="208"/>
                  </a:lnTo>
                  <a:lnTo>
                    <a:pt x="79" y="226"/>
                  </a:lnTo>
                  <a:lnTo>
                    <a:pt x="79" y="226"/>
                  </a:lnTo>
                  <a:lnTo>
                    <a:pt x="68" y="221"/>
                  </a:lnTo>
                  <a:lnTo>
                    <a:pt x="58" y="216"/>
                  </a:lnTo>
                  <a:lnTo>
                    <a:pt x="48" y="210"/>
                  </a:lnTo>
                  <a:lnTo>
                    <a:pt x="40" y="203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45" y="183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29" y="160"/>
                  </a:lnTo>
                  <a:lnTo>
                    <a:pt x="29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89" name="Freeform 15"/>
            <p:cNvSpPr>
              <a:spLocks noEditPoints="1"/>
            </p:cNvSpPr>
            <p:nvPr/>
          </p:nvSpPr>
          <p:spPr bwMode="auto">
            <a:xfrm>
              <a:off x="3228955" y="2589225"/>
              <a:ext cx="190500" cy="190500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70" y="10"/>
                </a:cxn>
                <a:cxn ang="0">
                  <a:pos x="163" y="47"/>
                </a:cxn>
                <a:cxn ang="0">
                  <a:pos x="186" y="65"/>
                </a:cxn>
                <a:cxn ang="0">
                  <a:pos x="222" y="53"/>
                </a:cxn>
                <a:cxn ang="0">
                  <a:pos x="234" y="76"/>
                </a:cxn>
                <a:cxn ang="0">
                  <a:pos x="204" y="107"/>
                </a:cxn>
                <a:cxn ang="0">
                  <a:pos x="205" y="127"/>
                </a:cxn>
                <a:cxn ang="0">
                  <a:pos x="236" y="157"/>
                </a:cxn>
                <a:cxn ang="0">
                  <a:pos x="225" y="180"/>
                </a:cxn>
                <a:cxn ang="0">
                  <a:pos x="182" y="178"/>
                </a:cxn>
                <a:cxn ang="0">
                  <a:pos x="168" y="190"/>
                </a:cxn>
                <a:cxn ang="0">
                  <a:pos x="151" y="199"/>
                </a:cxn>
                <a:cxn ang="0">
                  <a:pos x="154" y="236"/>
                </a:cxn>
                <a:cxn ang="0">
                  <a:pos x="121" y="240"/>
                </a:cxn>
                <a:cxn ang="0">
                  <a:pos x="134" y="189"/>
                </a:cxn>
                <a:cxn ang="0">
                  <a:pos x="158" y="179"/>
                </a:cxn>
                <a:cxn ang="0">
                  <a:pos x="184" y="148"/>
                </a:cxn>
                <a:cxn ang="0">
                  <a:pos x="191" y="109"/>
                </a:cxn>
                <a:cxn ang="0">
                  <a:pos x="182" y="85"/>
                </a:cxn>
                <a:cxn ang="0">
                  <a:pos x="160" y="62"/>
                </a:cxn>
                <a:cxn ang="0">
                  <a:pos x="131" y="50"/>
                </a:cxn>
                <a:cxn ang="0">
                  <a:pos x="121" y="34"/>
                </a:cxn>
                <a:cxn ang="0">
                  <a:pos x="121" y="240"/>
                </a:cxn>
                <a:cxn ang="0">
                  <a:pos x="114" y="204"/>
                </a:cxn>
                <a:cxn ang="0">
                  <a:pos x="95" y="200"/>
                </a:cxn>
                <a:cxn ang="0">
                  <a:pos x="60" y="224"/>
                </a:cxn>
                <a:cxn ang="0">
                  <a:pos x="39" y="208"/>
                </a:cxn>
                <a:cxn ang="0">
                  <a:pos x="51" y="167"/>
                </a:cxn>
                <a:cxn ang="0">
                  <a:pos x="42" y="149"/>
                </a:cxn>
                <a:cxn ang="0">
                  <a:pos x="37" y="131"/>
                </a:cxn>
                <a:cxn ang="0">
                  <a:pos x="0" y="122"/>
                </a:cxn>
                <a:cxn ang="0">
                  <a:pos x="6" y="83"/>
                </a:cxn>
                <a:cxn ang="0">
                  <a:pos x="43" y="85"/>
                </a:cxn>
                <a:cxn ang="0">
                  <a:pos x="60" y="62"/>
                </a:cxn>
                <a:cxn ang="0">
                  <a:pos x="42" y="27"/>
                </a:cxn>
                <a:cxn ang="0">
                  <a:pos x="78" y="7"/>
                </a:cxn>
                <a:cxn ang="0">
                  <a:pos x="105" y="37"/>
                </a:cxn>
                <a:cxn ang="0">
                  <a:pos x="121" y="49"/>
                </a:cxn>
                <a:cxn ang="0">
                  <a:pos x="95" y="54"/>
                </a:cxn>
                <a:cxn ang="0">
                  <a:pos x="63" y="79"/>
                </a:cxn>
                <a:cxn ang="0">
                  <a:pos x="51" y="117"/>
                </a:cxn>
                <a:cxn ang="0">
                  <a:pos x="55" y="144"/>
                </a:cxn>
                <a:cxn ang="0">
                  <a:pos x="73" y="172"/>
                </a:cxn>
                <a:cxn ang="0">
                  <a:pos x="100" y="186"/>
                </a:cxn>
                <a:cxn ang="0">
                  <a:pos x="121" y="240"/>
                </a:cxn>
              </a:cxnLst>
              <a:rect l="0" t="0" r="r" b="b"/>
              <a:pathLst>
                <a:path w="240" h="240">
                  <a:moveTo>
                    <a:pt x="128" y="36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45" y="1"/>
                  </a:lnTo>
                  <a:lnTo>
                    <a:pt x="157" y="5"/>
                  </a:lnTo>
                  <a:lnTo>
                    <a:pt x="170" y="10"/>
                  </a:lnTo>
                  <a:lnTo>
                    <a:pt x="182" y="16"/>
                  </a:lnTo>
                  <a:lnTo>
                    <a:pt x="163" y="47"/>
                  </a:lnTo>
                  <a:lnTo>
                    <a:pt x="163" y="47"/>
                  </a:lnTo>
                  <a:lnTo>
                    <a:pt x="172" y="52"/>
                  </a:lnTo>
                  <a:lnTo>
                    <a:pt x="178" y="58"/>
                  </a:lnTo>
                  <a:lnTo>
                    <a:pt x="186" y="65"/>
                  </a:lnTo>
                  <a:lnTo>
                    <a:pt x="191" y="73"/>
                  </a:lnTo>
                  <a:lnTo>
                    <a:pt x="222" y="53"/>
                  </a:lnTo>
                  <a:lnTo>
                    <a:pt x="222" y="53"/>
                  </a:lnTo>
                  <a:lnTo>
                    <a:pt x="228" y="6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8" y="90"/>
                  </a:lnTo>
                  <a:lnTo>
                    <a:pt x="240" y="102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5" y="117"/>
                  </a:lnTo>
                  <a:lnTo>
                    <a:pt x="205" y="127"/>
                  </a:lnTo>
                  <a:lnTo>
                    <a:pt x="204" y="136"/>
                  </a:lnTo>
                  <a:lnTo>
                    <a:pt x="202" y="146"/>
                  </a:lnTo>
                  <a:lnTo>
                    <a:pt x="236" y="157"/>
                  </a:lnTo>
                  <a:lnTo>
                    <a:pt x="236" y="157"/>
                  </a:lnTo>
                  <a:lnTo>
                    <a:pt x="231" y="169"/>
                  </a:lnTo>
                  <a:lnTo>
                    <a:pt x="225" y="180"/>
                  </a:lnTo>
                  <a:lnTo>
                    <a:pt x="218" y="193"/>
                  </a:lnTo>
                  <a:lnTo>
                    <a:pt x="208" y="203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6" y="184"/>
                  </a:lnTo>
                  <a:lnTo>
                    <a:pt x="168" y="190"/>
                  </a:lnTo>
                  <a:lnTo>
                    <a:pt x="160" y="195"/>
                  </a:lnTo>
                  <a:lnTo>
                    <a:pt x="151" y="199"/>
                  </a:lnTo>
                  <a:lnTo>
                    <a:pt x="151" y="199"/>
                  </a:lnTo>
                  <a:lnTo>
                    <a:pt x="163" y="232"/>
                  </a:lnTo>
                  <a:lnTo>
                    <a:pt x="163" y="232"/>
                  </a:lnTo>
                  <a:lnTo>
                    <a:pt x="154" y="236"/>
                  </a:lnTo>
                  <a:lnTo>
                    <a:pt x="142" y="238"/>
                  </a:lnTo>
                  <a:lnTo>
                    <a:pt x="131" y="240"/>
                  </a:lnTo>
                  <a:lnTo>
                    <a:pt x="121" y="240"/>
                  </a:lnTo>
                  <a:lnTo>
                    <a:pt x="121" y="190"/>
                  </a:lnTo>
                  <a:lnTo>
                    <a:pt x="121" y="190"/>
                  </a:lnTo>
                  <a:lnTo>
                    <a:pt x="134" y="189"/>
                  </a:lnTo>
                  <a:lnTo>
                    <a:pt x="146" y="185"/>
                  </a:lnTo>
                  <a:lnTo>
                    <a:pt x="146" y="185"/>
                  </a:lnTo>
                  <a:lnTo>
                    <a:pt x="158" y="179"/>
                  </a:lnTo>
                  <a:lnTo>
                    <a:pt x="170" y="170"/>
                  </a:lnTo>
                  <a:lnTo>
                    <a:pt x="178" y="161"/>
                  </a:lnTo>
                  <a:lnTo>
                    <a:pt x="184" y="148"/>
                  </a:lnTo>
                  <a:lnTo>
                    <a:pt x="189" y="136"/>
                  </a:lnTo>
                  <a:lnTo>
                    <a:pt x="191" y="122"/>
                  </a:lnTo>
                  <a:lnTo>
                    <a:pt x="191" y="109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2" y="85"/>
                  </a:lnTo>
                  <a:lnTo>
                    <a:pt x="176" y="75"/>
                  </a:lnTo>
                  <a:lnTo>
                    <a:pt x="168" y="68"/>
                  </a:lnTo>
                  <a:lnTo>
                    <a:pt x="160" y="62"/>
                  </a:lnTo>
                  <a:lnTo>
                    <a:pt x="151" y="57"/>
                  </a:lnTo>
                  <a:lnTo>
                    <a:pt x="141" y="53"/>
                  </a:lnTo>
                  <a:lnTo>
                    <a:pt x="131" y="50"/>
                  </a:lnTo>
                  <a:lnTo>
                    <a:pt x="121" y="49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8" y="36"/>
                  </a:lnTo>
                  <a:lnTo>
                    <a:pt x="128" y="36"/>
                  </a:lnTo>
                  <a:close/>
                  <a:moveTo>
                    <a:pt x="121" y="240"/>
                  </a:moveTo>
                  <a:lnTo>
                    <a:pt x="121" y="240"/>
                  </a:lnTo>
                  <a:lnTo>
                    <a:pt x="110" y="240"/>
                  </a:lnTo>
                  <a:lnTo>
                    <a:pt x="114" y="204"/>
                  </a:lnTo>
                  <a:lnTo>
                    <a:pt x="114" y="204"/>
                  </a:lnTo>
                  <a:lnTo>
                    <a:pt x="104" y="203"/>
                  </a:lnTo>
                  <a:lnTo>
                    <a:pt x="95" y="200"/>
                  </a:lnTo>
                  <a:lnTo>
                    <a:pt x="87" y="196"/>
                  </a:lnTo>
                  <a:lnTo>
                    <a:pt x="78" y="193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16"/>
                  </a:lnTo>
                  <a:lnTo>
                    <a:pt x="39" y="208"/>
                  </a:lnTo>
                  <a:lnTo>
                    <a:pt x="29" y="198"/>
                  </a:lnTo>
                  <a:lnTo>
                    <a:pt x="20" y="186"/>
                  </a:lnTo>
                  <a:lnTo>
                    <a:pt x="51" y="167"/>
                  </a:lnTo>
                  <a:lnTo>
                    <a:pt x="51" y="167"/>
                  </a:lnTo>
                  <a:lnTo>
                    <a:pt x="46" y="158"/>
                  </a:lnTo>
                  <a:lnTo>
                    <a:pt x="42" y="149"/>
                  </a:lnTo>
                  <a:lnTo>
                    <a:pt x="42" y="149"/>
                  </a:lnTo>
                  <a:lnTo>
                    <a:pt x="39" y="141"/>
                  </a:lnTo>
                  <a:lnTo>
                    <a:pt x="37" y="131"/>
                  </a:lnTo>
                  <a:lnTo>
                    <a:pt x="1" y="137"/>
                  </a:lnTo>
                  <a:lnTo>
                    <a:pt x="1" y="137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6"/>
                  </a:lnTo>
                  <a:lnTo>
                    <a:pt x="6" y="83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3" y="85"/>
                  </a:lnTo>
                  <a:lnTo>
                    <a:pt x="48" y="76"/>
                  </a:lnTo>
                  <a:lnTo>
                    <a:pt x="53" y="69"/>
                  </a:lnTo>
                  <a:lnTo>
                    <a:pt x="60" y="62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42" y="27"/>
                  </a:lnTo>
                  <a:lnTo>
                    <a:pt x="53" y="20"/>
                  </a:lnTo>
                  <a:lnTo>
                    <a:pt x="64" y="12"/>
                  </a:lnTo>
                  <a:lnTo>
                    <a:pt x="78" y="7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105" y="37"/>
                  </a:lnTo>
                  <a:lnTo>
                    <a:pt x="121" y="34"/>
                  </a:lnTo>
                  <a:lnTo>
                    <a:pt x="121" y="49"/>
                  </a:lnTo>
                  <a:lnTo>
                    <a:pt x="121" y="49"/>
                  </a:lnTo>
                  <a:lnTo>
                    <a:pt x="108" y="50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83" y="60"/>
                  </a:lnTo>
                  <a:lnTo>
                    <a:pt x="72" y="69"/>
                  </a:lnTo>
                  <a:lnTo>
                    <a:pt x="63" y="79"/>
                  </a:lnTo>
                  <a:lnTo>
                    <a:pt x="57" y="91"/>
                  </a:lnTo>
                  <a:lnTo>
                    <a:pt x="52" y="104"/>
                  </a:lnTo>
                  <a:lnTo>
                    <a:pt x="51" y="117"/>
                  </a:lnTo>
                  <a:lnTo>
                    <a:pt x="51" y="131"/>
                  </a:lnTo>
                  <a:lnTo>
                    <a:pt x="55" y="144"/>
                  </a:lnTo>
                  <a:lnTo>
                    <a:pt x="55" y="144"/>
                  </a:lnTo>
                  <a:lnTo>
                    <a:pt x="60" y="154"/>
                  </a:lnTo>
                  <a:lnTo>
                    <a:pt x="66" y="163"/>
                  </a:lnTo>
                  <a:lnTo>
                    <a:pt x="73" y="172"/>
                  </a:lnTo>
                  <a:lnTo>
                    <a:pt x="82" y="178"/>
                  </a:lnTo>
                  <a:lnTo>
                    <a:pt x="90" y="183"/>
                  </a:lnTo>
                  <a:lnTo>
                    <a:pt x="100" y="186"/>
                  </a:lnTo>
                  <a:lnTo>
                    <a:pt x="110" y="189"/>
                  </a:lnTo>
                  <a:lnTo>
                    <a:pt x="121" y="190"/>
                  </a:lnTo>
                  <a:lnTo>
                    <a:pt x="121" y="2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0" name="Group 119"/>
          <p:cNvGrpSpPr/>
          <p:nvPr/>
        </p:nvGrpSpPr>
        <p:grpSpPr>
          <a:xfrm>
            <a:off x="10055853" y="3425123"/>
            <a:ext cx="525995" cy="504077"/>
            <a:chOff x="1168380" y="3486162"/>
            <a:chExt cx="381000" cy="365126"/>
          </a:xfrm>
          <a:solidFill>
            <a:srgbClr val="002B41"/>
          </a:solidFill>
        </p:grpSpPr>
        <p:sp>
          <p:nvSpPr>
            <p:cNvPr id="91" name="Freeform 16"/>
            <p:cNvSpPr/>
            <p:nvPr/>
          </p:nvSpPr>
          <p:spPr bwMode="auto">
            <a:xfrm>
              <a:off x="1223942" y="3643325"/>
              <a:ext cx="146050" cy="207963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5" y="231"/>
                </a:cxn>
                <a:cxn ang="0">
                  <a:pos x="125" y="231"/>
                </a:cxn>
                <a:cxn ang="0">
                  <a:pos x="124" y="237"/>
                </a:cxn>
                <a:cxn ang="0">
                  <a:pos x="122" y="243"/>
                </a:cxn>
                <a:cxn ang="0">
                  <a:pos x="119" y="248"/>
                </a:cxn>
                <a:cxn ang="0">
                  <a:pos x="115" y="253"/>
                </a:cxn>
                <a:cxn ang="0">
                  <a:pos x="110" y="257"/>
                </a:cxn>
                <a:cxn ang="0">
                  <a:pos x="105" y="260"/>
                </a:cxn>
                <a:cxn ang="0">
                  <a:pos x="99" y="262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93" y="263"/>
                </a:cxn>
                <a:cxn ang="0">
                  <a:pos x="87" y="262"/>
                </a:cxn>
                <a:cxn ang="0">
                  <a:pos x="80" y="260"/>
                </a:cxn>
                <a:cxn ang="0">
                  <a:pos x="74" y="257"/>
                </a:cxn>
                <a:cxn ang="0">
                  <a:pos x="69" y="253"/>
                </a:cxn>
                <a:cxn ang="0">
                  <a:pos x="66" y="248"/>
                </a:cxn>
                <a:cxn ang="0">
                  <a:pos x="63" y="243"/>
                </a:cxn>
                <a:cxn ang="0">
                  <a:pos x="61" y="237"/>
                </a:cxn>
                <a:cxn ang="0">
                  <a:pos x="61" y="231"/>
                </a:cxn>
                <a:cxn ang="0">
                  <a:pos x="61" y="101"/>
                </a:cxn>
                <a:cxn ang="0">
                  <a:pos x="16" y="101"/>
                </a:cxn>
                <a:cxn ang="0">
                  <a:pos x="16" y="101"/>
                </a:cxn>
                <a:cxn ang="0">
                  <a:pos x="10" y="100"/>
                </a:cxn>
                <a:cxn ang="0">
                  <a:pos x="5" y="99"/>
                </a:cxn>
                <a:cxn ang="0">
                  <a:pos x="1" y="95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2"/>
                </a:cxn>
                <a:cxn ang="0">
                  <a:pos x="3" y="77"/>
                </a:cxn>
                <a:cxn ang="0">
                  <a:pos x="7" y="73"/>
                </a:cxn>
                <a:cxn ang="0">
                  <a:pos x="69" y="11"/>
                </a:cxn>
                <a:cxn ang="0">
                  <a:pos x="69" y="11"/>
                </a:cxn>
                <a:cxn ang="0">
                  <a:pos x="75" y="6"/>
                </a:cxn>
                <a:cxn ang="0">
                  <a:pos x="80" y="2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0"/>
                </a:cxn>
                <a:cxn ang="0">
                  <a:pos x="104" y="2"/>
                </a:cxn>
                <a:cxn ang="0">
                  <a:pos x="110" y="6"/>
                </a:cxn>
                <a:cxn ang="0">
                  <a:pos x="115" y="11"/>
                </a:cxn>
                <a:cxn ang="0">
                  <a:pos x="178" y="73"/>
                </a:cxn>
                <a:cxn ang="0">
                  <a:pos x="178" y="73"/>
                </a:cxn>
                <a:cxn ang="0">
                  <a:pos x="182" y="77"/>
                </a:cxn>
                <a:cxn ang="0">
                  <a:pos x="184" y="82"/>
                </a:cxn>
                <a:cxn ang="0">
                  <a:pos x="184" y="86"/>
                </a:cxn>
                <a:cxn ang="0">
                  <a:pos x="184" y="91"/>
                </a:cxn>
                <a:cxn ang="0">
                  <a:pos x="182" y="95"/>
                </a:cxn>
                <a:cxn ang="0">
                  <a:pos x="178" y="97"/>
                </a:cxn>
                <a:cxn ang="0">
                  <a:pos x="173" y="100"/>
                </a:cxn>
                <a:cxn ang="0">
                  <a:pos x="166" y="101"/>
                </a:cxn>
                <a:cxn ang="0">
                  <a:pos x="125" y="101"/>
                </a:cxn>
              </a:cxnLst>
              <a:rect l="0" t="0" r="r" b="b"/>
              <a:pathLst>
                <a:path w="184" h="263">
                  <a:moveTo>
                    <a:pt x="125" y="101"/>
                  </a:moveTo>
                  <a:lnTo>
                    <a:pt x="125" y="231"/>
                  </a:lnTo>
                  <a:lnTo>
                    <a:pt x="125" y="231"/>
                  </a:lnTo>
                  <a:lnTo>
                    <a:pt x="124" y="237"/>
                  </a:lnTo>
                  <a:lnTo>
                    <a:pt x="122" y="243"/>
                  </a:lnTo>
                  <a:lnTo>
                    <a:pt x="119" y="248"/>
                  </a:lnTo>
                  <a:lnTo>
                    <a:pt x="115" y="253"/>
                  </a:lnTo>
                  <a:lnTo>
                    <a:pt x="110" y="257"/>
                  </a:lnTo>
                  <a:lnTo>
                    <a:pt x="105" y="260"/>
                  </a:lnTo>
                  <a:lnTo>
                    <a:pt x="99" y="262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93" y="263"/>
                  </a:lnTo>
                  <a:lnTo>
                    <a:pt x="87" y="262"/>
                  </a:lnTo>
                  <a:lnTo>
                    <a:pt x="80" y="260"/>
                  </a:lnTo>
                  <a:lnTo>
                    <a:pt x="74" y="257"/>
                  </a:lnTo>
                  <a:lnTo>
                    <a:pt x="69" y="253"/>
                  </a:lnTo>
                  <a:lnTo>
                    <a:pt x="66" y="248"/>
                  </a:lnTo>
                  <a:lnTo>
                    <a:pt x="63" y="243"/>
                  </a:lnTo>
                  <a:lnTo>
                    <a:pt x="61" y="237"/>
                  </a:lnTo>
                  <a:lnTo>
                    <a:pt x="61" y="231"/>
                  </a:lnTo>
                  <a:lnTo>
                    <a:pt x="61" y="101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0" y="100"/>
                  </a:lnTo>
                  <a:lnTo>
                    <a:pt x="5" y="99"/>
                  </a:lnTo>
                  <a:lnTo>
                    <a:pt x="1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7" y="7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5" y="6"/>
                  </a:lnTo>
                  <a:lnTo>
                    <a:pt x="80" y="2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5" y="11"/>
                  </a:lnTo>
                  <a:lnTo>
                    <a:pt x="178" y="73"/>
                  </a:lnTo>
                  <a:lnTo>
                    <a:pt x="178" y="73"/>
                  </a:lnTo>
                  <a:lnTo>
                    <a:pt x="182" y="77"/>
                  </a:lnTo>
                  <a:lnTo>
                    <a:pt x="184" y="82"/>
                  </a:lnTo>
                  <a:lnTo>
                    <a:pt x="184" y="86"/>
                  </a:lnTo>
                  <a:lnTo>
                    <a:pt x="184" y="91"/>
                  </a:lnTo>
                  <a:lnTo>
                    <a:pt x="182" y="95"/>
                  </a:lnTo>
                  <a:lnTo>
                    <a:pt x="178" y="97"/>
                  </a:lnTo>
                  <a:lnTo>
                    <a:pt x="173" y="100"/>
                  </a:lnTo>
                  <a:lnTo>
                    <a:pt x="166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1168380" y="3486162"/>
              <a:ext cx="381000" cy="266700"/>
            </a:xfrm>
            <a:custGeom>
              <a:avLst/>
              <a:gdLst/>
              <a:ahLst/>
              <a:cxnLst>
                <a:cxn ang="0">
                  <a:pos x="392" y="125"/>
                </a:cxn>
                <a:cxn ang="0">
                  <a:pos x="420" y="136"/>
                </a:cxn>
                <a:cxn ang="0">
                  <a:pos x="445" y="153"/>
                </a:cxn>
                <a:cxn ang="0">
                  <a:pos x="463" y="175"/>
                </a:cxn>
                <a:cxn ang="0">
                  <a:pos x="476" y="200"/>
                </a:cxn>
                <a:cxn ang="0">
                  <a:pos x="480" y="227"/>
                </a:cxn>
                <a:cxn ang="0">
                  <a:pos x="480" y="237"/>
                </a:cxn>
                <a:cxn ang="0">
                  <a:pos x="472" y="264"/>
                </a:cxn>
                <a:cxn ang="0">
                  <a:pos x="457" y="289"/>
                </a:cxn>
                <a:cxn ang="0">
                  <a:pos x="435" y="310"/>
                </a:cxn>
                <a:cxn ang="0">
                  <a:pos x="408" y="325"/>
                </a:cxn>
                <a:cxn ang="0">
                  <a:pos x="376" y="334"/>
                </a:cxn>
                <a:cxn ang="0">
                  <a:pos x="376" y="220"/>
                </a:cxn>
                <a:cxn ang="0">
                  <a:pos x="362" y="195"/>
                </a:cxn>
                <a:cxn ang="0">
                  <a:pos x="347" y="185"/>
                </a:cxn>
                <a:cxn ang="0">
                  <a:pos x="329" y="182"/>
                </a:cxn>
                <a:cxn ang="0">
                  <a:pos x="301" y="190"/>
                </a:cxn>
                <a:cxn ang="0">
                  <a:pos x="288" y="203"/>
                </a:cxn>
                <a:cxn ang="0">
                  <a:pos x="280" y="230"/>
                </a:cxn>
                <a:cxn ang="0">
                  <a:pos x="210" y="315"/>
                </a:cxn>
                <a:cxn ang="0">
                  <a:pos x="246" y="313"/>
                </a:cxn>
                <a:cxn ang="0">
                  <a:pos x="259" y="306"/>
                </a:cxn>
                <a:cxn ang="0">
                  <a:pos x="268" y="295"/>
                </a:cxn>
                <a:cxn ang="0">
                  <a:pos x="268" y="277"/>
                </a:cxn>
                <a:cxn ang="0">
                  <a:pos x="258" y="259"/>
                </a:cxn>
                <a:cxn ang="0">
                  <a:pos x="188" y="190"/>
                </a:cxn>
                <a:cxn ang="0">
                  <a:pos x="162" y="182"/>
                </a:cxn>
                <a:cxn ang="0">
                  <a:pos x="143" y="185"/>
                </a:cxn>
                <a:cxn ang="0">
                  <a:pos x="65" y="259"/>
                </a:cxn>
                <a:cxn ang="0">
                  <a:pos x="54" y="278"/>
                </a:cxn>
                <a:cxn ang="0">
                  <a:pos x="54" y="295"/>
                </a:cxn>
                <a:cxn ang="0">
                  <a:pos x="59" y="304"/>
                </a:cxn>
                <a:cxn ang="0">
                  <a:pos x="67" y="310"/>
                </a:cxn>
                <a:cxn ang="0">
                  <a:pos x="114" y="315"/>
                </a:cxn>
                <a:cxn ang="0">
                  <a:pos x="101" y="334"/>
                </a:cxn>
                <a:cxn ang="0">
                  <a:pos x="69" y="324"/>
                </a:cxn>
                <a:cxn ang="0">
                  <a:pos x="41" y="306"/>
                </a:cxn>
                <a:cxn ang="0">
                  <a:pos x="20" y="284"/>
                </a:cxn>
                <a:cxn ang="0">
                  <a:pos x="5" y="257"/>
                </a:cxn>
                <a:cxn ang="0">
                  <a:pos x="0" y="227"/>
                </a:cxn>
                <a:cxn ang="0">
                  <a:pos x="1" y="219"/>
                </a:cxn>
                <a:cxn ang="0">
                  <a:pos x="7" y="191"/>
                </a:cxn>
                <a:cxn ang="0">
                  <a:pos x="22" y="167"/>
                </a:cxn>
                <a:cxn ang="0">
                  <a:pos x="43" y="147"/>
                </a:cxn>
                <a:cxn ang="0">
                  <a:pos x="69" y="132"/>
                </a:cxn>
                <a:cxn ang="0">
                  <a:pos x="99" y="122"/>
                </a:cxn>
                <a:cxn ang="0">
                  <a:pos x="99" y="118"/>
                </a:cxn>
                <a:cxn ang="0">
                  <a:pos x="105" y="84"/>
                </a:cxn>
                <a:cxn ang="0">
                  <a:pos x="123" y="53"/>
                </a:cxn>
                <a:cxn ang="0">
                  <a:pos x="151" y="27"/>
                </a:cxn>
                <a:cxn ang="0">
                  <a:pos x="185" y="10"/>
                </a:cxn>
                <a:cxn ang="0">
                  <a:pos x="226" y="1"/>
                </a:cxn>
                <a:cxn ang="0">
                  <a:pos x="255" y="1"/>
                </a:cxn>
                <a:cxn ang="0">
                  <a:pos x="295" y="10"/>
                </a:cxn>
                <a:cxn ang="0">
                  <a:pos x="330" y="27"/>
                </a:cxn>
                <a:cxn ang="0">
                  <a:pos x="357" y="53"/>
                </a:cxn>
                <a:cxn ang="0">
                  <a:pos x="374" y="84"/>
                </a:cxn>
                <a:cxn ang="0">
                  <a:pos x="381" y="118"/>
                </a:cxn>
                <a:cxn ang="0">
                  <a:pos x="381" y="122"/>
                </a:cxn>
              </a:cxnLst>
              <a:rect l="0" t="0" r="r" b="b"/>
              <a:pathLst>
                <a:path w="480" h="336">
                  <a:moveTo>
                    <a:pt x="381" y="122"/>
                  </a:moveTo>
                  <a:lnTo>
                    <a:pt x="381" y="122"/>
                  </a:lnTo>
                  <a:lnTo>
                    <a:pt x="392" y="125"/>
                  </a:lnTo>
                  <a:lnTo>
                    <a:pt x="402" y="127"/>
                  </a:lnTo>
                  <a:lnTo>
                    <a:pt x="412" y="132"/>
                  </a:lnTo>
                  <a:lnTo>
                    <a:pt x="420" y="136"/>
                  </a:lnTo>
                  <a:lnTo>
                    <a:pt x="429" y="141"/>
                  </a:lnTo>
                  <a:lnTo>
                    <a:pt x="438" y="147"/>
                  </a:lnTo>
                  <a:lnTo>
                    <a:pt x="445" y="153"/>
                  </a:lnTo>
                  <a:lnTo>
                    <a:pt x="451" y="161"/>
                  </a:lnTo>
                  <a:lnTo>
                    <a:pt x="457" y="167"/>
                  </a:lnTo>
                  <a:lnTo>
                    <a:pt x="463" y="175"/>
                  </a:lnTo>
                  <a:lnTo>
                    <a:pt x="468" y="183"/>
                  </a:lnTo>
                  <a:lnTo>
                    <a:pt x="472" y="191"/>
                  </a:lnTo>
                  <a:lnTo>
                    <a:pt x="476" y="200"/>
                  </a:lnTo>
                  <a:lnTo>
                    <a:pt x="478" y="209"/>
                  </a:lnTo>
                  <a:lnTo>
                    <a:pt x="480" y="219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27"/>
                  </a:lnTo>
                  <a:lnTo>
                    <a:pt x="480" y="237"/>
                  </a:lnTo>
                  <a:lnTo>
                    <a:pt x="478" y="247"/>
                  </a:lnTo>
                  <a:lnTo>
                    <a:pt x="476" y="256"/>
                  </a:lnTo>
                  <a:lnTo>
                    <a:pt x="472" y="264"/>
                  </a:lnTo>
                  <a:lnTo>
                    <a:pt x="467" y="273"/>
                  </a:lnTo>
                  <a:lnTo>
                    <a:pt x="462" y="282"/>
                  </a:lnTo>
                  <a:lnTo>
                    <a:pt x="457" y="289"/>
                  </a:lnTo>
                  <a:lnTo>
                    <a:pt x="450" y="297"/>
                  </a:lnTo>
                  <a:lnTo>
                    <a:pt x="442" y="304"/>
                  </a:lnTo>
                  <a:lnTo>
                    <a:pt x="435" y="310"/>
                  </a:lnTo>
                  <a:lnTo>
                    <a:pt x="426" y="315"/>
                  </a:lnTo>
                  <a:lnTo>
                    <a:pt x="418" y="320"/>
                  </a:lnTo>
                  <a:lnTo>
                    <a:pt x="408" y="325"/>
                  </a:lnTo>
                  <a:lnTo>
                    <a:pt x="398" y="329"/>
                  </a:lnTo>
                  <a:lnTo>
                    <a:pt x="387" y="331"/>
                  </a:lnTo>
                  <a:lnTo>
                    <a:pt x="376" y="334"/>
                  </a:lnTo>
                  <a:lnTo>
                    <a:pt x="376" y="230"/>
                  </a:lnTo>
                  <a:lnTo>
                    <a:pt x="376" y="230"/>
                  </a:lnTo>
                  <a:lnTo>
                    <a:pt x="376" y="220"/>
                  </a:lnTo>
                  <a:lnTo>
                    <a:pt x="372" y="211"/>
                  </a:lnTo>
                  <a:lnTo>
                    <a:pt x="368" y="203"/>
                  </a:lnTo>
                  <a:lnTo>
                    <a:pt x="362" y="195"/>
                  </a:lnTo>
                  <a:lnTo>
                    <a:pt x="362" y="195"/>
                  </a:lnTo>
                  <a:lnTo>
                    <a:pt x="355" y="190"/>
                  </a:lnTo>
                  <a:lnTo>
                    <a:pt x="347" y="185"/>
                  </a:lnTo>
                  <a:lnTo>
                    <a:pt x="337" y="183"/>
                  </a:lnTo>
                  <a:lnTo>
                    <a:pt x="329" y="182"/>
                  </a:lnTo>
                  <a:lnTo>
                    <a:pt x="329" y="182"/>
                  </a:lnTo>
                  <a:lnTo>
                    <a:pt x="319" y="183"/>
                  </a:lnTo>
                  <a:lnTo>
                    <a:pt x="309" y="185"/>
                  </a:lnTo>
                  <a:lnTo>
                    <a:pt x="301" y="190"/>
                  </a:lnTo>
                  <a:lnTo>
                    <a:pt x="294" y="195"/>
                  </a:lnTo>
                  <a:lnTo>
                    <a:pt x="294" y="195"/>
                  </a:lnTo>
                  <a:lnTo>
                    <a:pt x="288" y="203"/>
                  </a:lnTo>
                  <a:lnTo>
                    <a:pt x="284" y="211"/>
                  </a:lnTo>
                  <a:lnTo>
                    <a:pt x="280" y="220"/>
                  </a:lnTo>
                  <a:lnTo>
                    <a:pt x="280" y="230"/>
                  </a:lnTo>
                  <a:lnTo>
                    <a:pt x="280" y="33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35" y="315"/>
                  </a:lnTo>
                  <a:lnTo>
                    <a:pt x="235" y="315"/>
                  </a:lnTo>
                  <a:lnTo>
                    <a:pt x="246" y="313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9" y="306"/>
                  </a:lnTo>
                  <a:lnTo>
                    <a:pt x="263" y="303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68" y="295"/>
                  </a:lnTo>
                  <a:lnTo>
                    <a:pt x="269" y="285"/>
                  </a:lnTo>
                  <a:lnTo>
                    <a:pt x="268" y="277"/>
                  </a:lnTo>
                  <a:lnTo>
                    <a:pt x="268" y="277"/>
                  </a:lnTo>
                  <a:lnTo>
                    <a:pt x="264" y="268"/>
                  </a:lnTo>
                  <a:lnTo>
                    <a:pt x="258" y="259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88" y="190"/>
                  </a:lnTo>
                  <a:lnTo>
                    <a:pt x="179" y="185"/>
                  </a:lnTo>
                  <a:lnTo>
                    <a:pt x="170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52" y="183"/>
                  </a:lnTo>
                  <a:lnTo>
                    <a:pt x="143" y="185"/>
                  </a:lnTo>
                  <a:lnTo>
                    <a:pt x="136" y="190"/>
                  </a:lnTo>
                  <a:lnTo>
                    <a:pt x="127" y="19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58" y="268"/>
                  </a:lnTo>
                  <a:lnTo>
                    <a:pt x="54" y="278"/>
                  </a:lnTo>
                  <a:lnTo>
                    <a:pt x="54" y="278"/>
                  </a:lnTo>
                  <a:lnTo>
                    <a:pt x="53" y="287"/>
                  </a:lnTo>
                  <a:lnTo>
                    <a:pt x="54" y="295"/>
                  </a:lnTo>
                  <a:lnTo>
                    <a:pt x="54" y="295"/>
                  </a:lnTo>
                  <a:lnTo>
                    <a:pt x="57" y="300"/>
                  </a:lnTo>
                  <a:lnTo>
                    <a:pt x="59" y="304"/>
                  </a:lnTo>
                  <a:lnTo>
                    <a:pt x="63" y="306"/>
                  </a:lnTo>
                  <a:lnTo>
                    <a:pt x="67" y="310"/>
                  </a:lnTo>
                  <a:lnTo>
                    <a:pt x="67" y="310"/>
                  </a:lnTo>
                  <a:lnTo>
                    <a:pt x="75" y="314"/>
                  </a:lnTo>
                  <a:lnTo>
                    <a:pt x="85" y="315"/>
                  </a:lnTo>
                  <a:lnTo>
                    <a:pt x="114" y="315"/>
                  </a:lnTo>
                  <a:lnTo>
                    <a:pt x="114" y="335"/>
                  </a:lnTo>
                  <a:lnTo>
                    <a:pt x="114" y="335"/>
                  </a:lnTo>
                  <a:lnTo>
                    <a:pt x="101" y="334"/>
                  </a:lnTo>
                  <a:lnTo>
                    <a:pt x="90" y="331"/>
                  </a:lnTo>
                  <a:lnTo>
                    <a:pt x="79" y="327"/>
                  </a:lnTo>
                  <a:lnTo>
                    <a:pt x="69" y="324"/>
                  </a:lnTo>
                  <a:lnTo>
                    <a:pt x="59" y="319"/>
                  </a:lnTo>
                  <a:lnTo>
                    <a:pt x="49" y="313"/>
                  </a:lnTo>
                  <a:lnTo>
                    <a:pt x="41" y="306"/>
                  </a:lnTo>
                  <a:lnTo>
                    <a:pt x="33" y="300"/>
                  </a:lnTo>
                  <a:lnTo>
                    <a:pt x="26" y="292"/>
                  </a:lnTo>
                  <a:lnTo>
                    <a:pt x="20" y="284"/>
                  </a:lnTo>
                  <a:lnTo>
                    <a:pt x="13" y="275"/>
                  </a:lnTo>
                  <a:lnTo>
                    <a:pt x="8" y="267"/>
                  </a:lnTo>
                  <a:lnTo>
                    <a:pt x="5" y="257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19"/>
                  </a:lnTo>
                  <a:lnTo>
                    <a:pt x="2" y="209"/>
                  </a:lnTo>
                  <a:lnTo>
                    <a:pt x="5" y="200"/>
                  </a:lnTo>
                  <a:lnTo>
                    <a:pt x="7" y="191"/>
                  </a:lnTo>
                  <a:lnTo>
                    <a:pt x="12" y="183"/>
                  </a:lnTo>
                  <a:lnTo>
                    <a:pt x="16" y="175"/>
                  </a:lnTo>
                  <a:lnTo>
                    <a:pt x="22" y="167"/>
                  </a:lnTo>
                  <a:lnTo>
                    <a:pt x="28" y="161"/>
                  </a:lnTo>
                  <a:lnTo>
                    <a:pt x="36" y="153"/>
                  </a:lnTo>
                  <a:lnTo>
                    <a:pt x="43" y="147"/>
                  </a:lnTo>
                  <a:lnTo>
                    <a:pt x="50" y="141"/>
                  </a:lnTo>
                  <a:lnTo>
                    <a:pt x="59" y="136"/>
                  </a:lnTo>
                  <a:lnTo>
                    <a:pt x="69" y="132"/>
                  </a:lnTo>
                  <a:lnTo>
                    <a:pt x="79" y="127"/>
                  </a:lnTo>
                  <a:lnTo>
                    <a:pt x="89" y="125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100" y="107"/>
                  </a:lnTo>
                  <a:lnTo>
                    <a:pt x="101" y="95"/>
                  </a:lnTo>
                  <a:lnTo>
                    <a:pt x="105" y="84"/>
                  </a:lnTo>
                  <a:lnTo>
                    <a:pt x="110" y="73"/>
                  </a:lnTo>
                  <a:lnTo>
                    <a:pt x="116" y="63"/>
                  </a:lnTo>
                  <a:lnTo>
                    <a:pt x="123" y="53"/>
                  </a:lnTo>
                  <a:lnTo>
                    <a:pt x="131" y="43"/>
                  </a:lnTo>
                  <a:lnTo>
                    <a:pt x="141" y="36"/>
                  </a:lnTo>
                  <a:lnTo>
                    <a:pt x="151" y="27"/>
                  </a:lnTo>
                  <a:lnTo>
                    <a:pt x="161" y="21"/>
                  </a:lnTo>
                  <a:lnTo>
                    <a:pt x="173" y="15"/>
                  </a:lnTo>
                  <a:lnTo>
                    <a:pt x="185" y="10"/>
                  </a:lnTo>
                  <a:lnTo>
                    <a:pt x="198" y="6"/>
                  </a:lnTo>
                  <a:lnTo>
                    <a:pt x="211" y="2"/>
                  </a:lnTo>
                  <a:lnTo>
                    <a:pt x="226" y="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55" y="1"/>
                  </a:lnTo>
                  <a:lnTo>
                    <a:pt x="268" y="2"/>
                  </a:lnTo>
                  <a:lnTo>
                    <a:pt x="282" y="6"/>
                  </a:lnTo>
                  <a:lnTo>
                    <a:pt x="295" y="10"/>
                  </a:lnTo>
                  <a:lnTo>
                    <a:pt x="308" y="15"/>
                  </a:lnTo>
                  <a:lnTo>
                    <a:pt x="319" y="21"/>
                  </a:lnTo>
                  <a:lnTo>
                    <a:pt x="330" y="27"/>
                  </a:lnTo>
                  <a:lnTo>
                    <a:pt x="340" y="36"/>
                  </a:lnTo>
                  <a:lnTo>
                    <a:pt x="348" y="43"/>
                  </a:lnTo>
                  <a:lnTo>
                    <a:pt x="357" y="53"/>
                  </a:lnTo>
                  <a:lnTo>
                    <a:pt x="365" y="63"/>
                  </a:lnTo>
                  <a:lnTo>
                    <a:pt x="369" y="73"/>
                  </a:lnTo>
                  <a:lnTo>
                    <a:pt x="374" y="84"/>
                  </a:lnTo>
                  <a:lnTo>
                    <a:pt x="378" y="95"/>
                  </a:lnTo>
                  <a:lnTo>
                    <a:pt x="381" y="107"/>
                  </a:lnTo>
                  <a:lnTo>
                    <a:pt x="381" y="118"/>
                  </a:lnTo>
                  <a:lnTo>
                    <a:pt x="381" y="118"/>
                  </a:lnTo>
                  <a:lnTo>
                    <a:pt x="381" y="122"/>
                  </a:lnTo>
                  <a:lnTo>
                    <a:pt x="381" y="1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1355705" y="3643325"/>
              <a:ext cx="147638" cy="207963"/>
            </a:xfrm>
            <a:custGeom>
              <a:avLst/>
              <a:gdLst/>
              <a:ahLst/>
              <a:cxnLst>
                <a:cxn ang="0">
                  <a:pos x="126" y="162"/>
                </a:cxn>
                <a:cxn ang="0">
                  <a:pos x="126" y="32"/>
                </a:cxn>
                <a:cxn ang="0">
                  <a:pos x="126" y="32"/>
                </a:cxn>
                <a:cxn ang="0">
                  <a:pos x="125" y="26"/>
                </a:cxn>
                <a:cxn ang="0">
                  <a:pos x="123" y="19"/>
                </a:cxn>
                <a:cxn ang="0">
                  <a:pos x="120" y="13"/>
                </a:cxn>
                <a:cxn ang="0">
                  <a:pos x="116" y="8"/>
                </a:cxn>
                <a:cxn ang="0">
                  <a:pos x="111" y="5"/>
                </a:cxn>
                <a:cxn ang="0">
                  <a:pos x="106" y="2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94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5" y="5"/>
                </a:cxn>
                <a:cxn ang="0">
                  <a:pos x="70" y="8"/>
                </a:cxn>
                <a:cxn ang="0">
                  <a:pos x="66" y="13"/>
                </a:cxn>
                <a:cxn ang="0">
                  <a:pos x="64" y="19"/>
                </a:cxn>
                <a:cxn ang="0">
                  <a:pos x="62" y="26"/>
                </a:cxn>
                <a:cxn ang="0">
                  <a:pos x="62" y="32"/>
                </a:cxn>
                <a:cxn ang="0">
                  <a:pos x="62" y="162"/>
                </a:cxn>
                <a:cxn ang="0">
                  <a:pos x="17" y="162"/>
                </a:cxn>
                <a:cxn ang="0">
                  <a:pos x="17" y="162"/>
                </a:cxn>
                <a:cxn ang="0">
                  <a:pos x="11" y="162"/>
                </a:cxn>
                <a:cxn ang="0">
                  <a:pos x="6" y="164"/>
                </a:cxn>
                <a:cxn ang="0">
                  <a:pos x="2" y="167"/>
                </a:cxn>
                <a:cxn ang="0">
                  <a:pos x="1" y="170"/>
                </a:cxn>
                <a:cxn ang="0">
                  <a:pos x="0" y="175"/>
                </a:cxn>
                <a:cxn ang="0">
                  <a:pos x="1" y="179"/>
                </a:cxn>
                <a:cxn ang="0">
                  <a:pos x="3" y="184"/>
                </a:cxn>
                <a:cxn ang="0">
                  <a:pos x="7" y="189"/>
                </a:cxn>
                <a:cxn ang="0">
                  <a:pos x="70" y="251"/>
                </a:cxn>
                <a:cxn ang="0">
                  <a:pos x="70" y="251"/>
                </a:cxn>
                <a:cxn ang="0">
                  <a:pos x="76" y="256"/>
                </a:cxn>
                <a:cxn ang="0">
                  <a:pos x="81" y="259"/>
                </a:cxn>
                <a:cxn ang="0">
                  <a:pos x="88" y="262"/>
                </a:cxn>
                <a:cxn ang="0">
                  <a:pos x="92" y="263"/>
                </a:cxn>
                <a:cxn ang="0">
                  <a:pos x="99" y="262"/>
                </a:cxn>
                <a:cxn ang="0">
                  <a:pos x="105" y="259"/>
                </a:cxn>
                <a:cxn ang="0">
                  <a:pos x="110" y="256"/>
                </a:cxn>
                <a:cxn ang="0">
                  <a:pos x="116" y="251"/>
                </a:cxn>
                <a:cxn ang="0">
                  <a:pos x="179" y="189"/>
                </a:cxn>
                <a:cxn ang="0">
                  <a:pos x="179" y="189"/>
                </a:cxn>
                <a:cxn ang="0">
                  <a:pos x="183" y="185"/>
                </a:cxn>
                <a:cxn ang="0">
                  <a:pos x="184" y="180"/>
                </a:cxn>
                <a:cxn ang="0">
                  <a:pos x="185" y="175"/>
                </a:cxn>
                <a:cxn ang="0">
                  <a:pos x="185" y="171"/>
                </a:cxn>
                <a:cxn ang="0">
                  <a:pos x="183" y="168"/>
                </a:cxn>
                <a:cxn ang="0">
                  <a:pos x="179" y="164"/>
                </a:cxn>
                <a:cxn ang="0">
                  <a:pos x="173" y="162"/>
                </a:cxn>
                <a:cxn ang="0">
                  <a:pos x="165" y="162"/>
                </a:cxn>
                <a:cxn ang="0">
                  <a:pos x="126" y="162"/>
                </a:cxn>
              </a:cxnLst>
              <a:rect l="0" t="0" r="r" b="b"/>
              <a:pathLst>
                <a:path w="185" h="263">
                  <a:moveTo>
                    <a:pt x="126" y="162"/>
                  </a:moveTo>
                  <a:lnTo>
                    <a:pt x="126" y="32"/>
                  </a:lnTo>
                  <a:lnTo>
                    <a:pt x="126" y="32"/>
                  </a:lnTo>
                  <a:lnTo>
                    <a:pt x="125" y="26"/>
                  </a:lnTo>
                  <a:lnTo>
                    <a:pt x="123" y="19"/>
                  </a:lnTo>
                  <a:lnTo>
                    <a:pt x="120" y="13"/>
                  </a:lnTo>
                  <a:lnTo>
                    <a:pt x="116" y="8"/>
                  </a:lnTo>
                  <a:lnTo>
                    <a:pt x="111" y="5"/>
                  </a:lnTo>
                  <a:lnTo>
                    <a:pt x="106" y="2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5" y="5"/>
                  </a:lnTo>
                  <a:lnTo>
                    <a:pt x="70" y="8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162"/>
                  </a:lnTo>
                  <a:lnTo>
                    <a:pt x="17" y="162"/>
                  </a:lnTo>
                  <a:lnTo>
                    <a:pt x="17" y="162"/>
                  </a:lnTo>
                  <a:lnTo>
                    <a:pt x="11" y="162"/>
                  </a:lnTo>
                  <a:lnTo>
                    <a:pt x="6" y="164"/>
                  </a:lnTo>
                  <a:lnTo>
                    <a:pt x="2" y="167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1" y="179"/>
                  </a:lnTo>
                  <a:lnTo>
                    <a:pt x="3" y="184"/>
                  </a:lnTo>
                  <a:lnTo>
                    <a:pt x="7" y="189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6" y="256"/>
                  </a:lnTo>
                  <a:lnTo>
                    <a:pt x="81" y="259"/>
                  </a:lnTo>
                  <a:lnTo>
                    <a:pt x="88" y="262"/>
                  </a:lnTo>
                  <a:lnTo>
                    <a:pt x="92" y="263"/>
                  </a:lnTo>
                  <a:lnTo>
                    <a:pt x="99" y="262"/>
                  </a:lnTo>
                  <a:lnTo>
                    <a:pt x="105" y="259"/>
                  </a:lnTo>
                  <a:lnTo>
                    <a:pt x="110" y="256"/>
                  </a:lnTo>
                  <a:lnTo>
                    <a:pt x="116" y="251"/>
                  </a:lnTo>
                  <a:lnTo>
                    <a:pt x="179" y="189"/>
                  </a:lnTo>
                  <a:lnTo>
                    <a:pt x="179" y="189"/>
                  </a:lnTo>
                  <a:lnTo>
                    <a:pt x="183" y="185"/>
                  </a:lnTo>
                  <a:lnTo>
                    <a:pt x="184" y="180"/>
                  </a:lnTo>
                  <a:lnTo>
                    <a:pt x="185" y="175"/>
                  </a:lnTo>
                  <a:lnTo>
                    <a:pt x="185" y="171"/>
                  </a:lnTo>
                  <a:lnTo>
                    <a:pt x="183" y="168"/>
                  </a:lnTo>
                  <a:lnTo>
                    <a:pt x="179" y="164"/>
                  </a:lnTo>
                  <a:lnTo>
                    <a:pt x="173" y="162"/>
                  </a:lnTo>
                  <a:lnTo>
                    <a:pt x="165" y="162"/>
                  </a:lnTo>
                  <a:lnTo>
                    <a:pt x="126" y="1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4" name="Group 123"/>
          <p:cNvGrpSpPr/>
          <p:nvPr/>
        </p:nvGrpSpPr>
        <p:grpSpPr>
          <a:xfrm>
            <a:off x="9978115" y="1588527"/>
            <a:ext cx="694744" cy="245461"/>
            <a:chOff x="1441430" y="4357700"/>
            <a:chExt cx="503238" cy="177800"/>
          </a:xfrm>
          <a:solidFill>
            <a:srgbClr val="002B41"/>
          </a:solidFill>
        </p:grpSpPr>
        <p:sp>
          <p:nvSpPr>
            <p:cNvPr id="95" name="Freeform 19"/>
            <p:cNvSpPr/>
            <p:nvPr/>
          </p:nvSpPr>
          <p:spPr bwMode="auto">
            <a:xfrm>
              <a:off x="1441430" y="4357700"/>
              <a:ext cx="231775" cy="17780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03" y="0"/>
                </a:cxn>
                <a:cxn ang="0">
                  <a:pos x="225" y="5"/>
                </a:cxn>
                <a:cxn ang="0">
                  <a:pos x="245" y="13"/>
                </a:cxn>
                <a:cxn ang="0">
                  <a:pos x="262" y="26"/>
                </a:cxn>
                <a:cxn ang="0">
                  <a:pos x="271" y="32"/>
                </a:cxn>
                <a:cxn ang="0">
                  <a:pos x="282" y="47"/>
                </a:cxn>
                <a:cxn ang="0">
                  <a:pos x="292" y="63"/>
                </a:cxn>
                <a:cxn ang="0">
                  <a:pos x="232" y="63"/>
                </a:cxn>
                <a:cxn ang="0">
                  <a:pos x="213" y="53"/>
                </a:cxn>
                <a:cxn ang="0">
                  <a:pos x="192" y="49"/>
                </a:cxn>
                <a:cxn ang="0">
                  <a:pos x="112" y="49"/>
                </a:cxn>
                <a:cxn ang="0">
                  <a:pos x="88" y="54"/>
                </a:cxn>
                <a:cxn ang="0">
                  <a:pos x="68" y="68"/>
                </a:cxn>
                <a:cxn ang="0">
                  <a:pos x="61" y="77"/>
                </a:cxn>
                <a:cxn ang="0">
                  <a:pos x="51" y="99"/>
                </a:cxn>
                <a:cxn ang="0">
                  <a:pos x="50" y="111"/>
                </a:cxn>
                <a:cxn ang="0">
                  <a:pos x="51" y="124"/>
                </a:cxn>
                <a:cxn ang="0">
                  <a:pos x="61" y="146"/>
                </a:cxn>
                <a:cxn ang="0">
                  <a:pos x="68" y="154"/>
                </a:cxn>
                <a:cxn ang="0">
                  <a:pos x="88" y="168"/>
                </a:cxn>
                <a:cxn ang="0">
                  <a:pos x="112" y="173"/>
                </a:cxn>
                <a:cxn ang="0">
                  <a:pos x="192" y="173"/>
                </a:cxn>
                <a:cxn ang="0">
                  <a:pos x="213" y="169"/>
                </a:cxn>
                <a:cxn ang="0">
                  <a:pos x="232" y="158"/>
                </a:cxn>
                <a:cxn ang="0">
                  <a:pos x="292" y="158"/>
                </a:cxn>
                <a:cxn ang="0">
                  <a:pos x="282" y="175"/>
                </a:cxn>
                <a:cxn ang="0">
                  <a:pos x="271" y="189"/>
                </a:cxn>
                <a:cxn ang="0">
                  <a:pos x="262" y="196"/>
                </a:cxn>
                <a:cxn ang="0">
                  <a:pos x="245" y="209"/>
                </a:cxn>
                <a:cxn ang="0">
                  <a:pos x="225" y="217"/>
                </a:cxn>
                <a:cxn ang="0">
                  <a:pos x="203" y="221"/>
                </a:cxn>
                <a:cxn ang="0">
                  <a:pos x="112" y="222"/>
                </a:cxn>
                <a:cxn ang="0">
                  <a:pos x="100" y="221"/>
                </a:cxn>
                <a:cxn ang="0">
                  <a:pos x="78" y="217"/>
                </a:cxn>
                <a:cxn ang="0">
                  <a:pos x="58" y="209"/>
                </a:cxn>
                <a:cxn ang="0">
                  <a:pos x="41" y="196"/>
                </a:cxn>
                <a:cxn ang="0">
                  <a:pos x="34" y="189"/>
                </a:cxn>
                <a:cxn ang="0">
                  <a:pos x="20" y="173"/>
                </a:cxn>
                <a:cxn ang="0">
                  <a:pos x="9" y="154"/>
                </a:cxn>
                <a:cxn ang="0">
                  <a:pos x="3" y="133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3" y="89"/>
                </a:cxn>
                <a:cxn ang="0">
                  <a:pos x="9" y="68"/>
                </a:cxn>
                <a:cxn ang="0">
                  <a:pos x="20" y="49"/>
                </a:cxn>
                <a:cxn ang="0">
                  <a:pos x="34" y="32"/>
                </a:cxn>
                <a:cxn ang="0">
                  <a:pos x="41" y="26"/>
                </a:cxn>
                <a:cxn ang="0">
                  <a:pos x="58" y="13"/>
                </a:cxn>
                <a:cxn ang="0">
                  <a:pos x="78" y="5"/>
                </a:cxn>
                <a:cxn ang="0">
                  <a:pos x="100" y="0"/>
                </a:cxn>
                <a:cxn ang="0">
                  <a:pos x="112" y="0"/>
                </a:cxn>
              </a:cxnLst>
              <a:rect l="0" t="0" r="r" b="b"/>
              <a:pathLst>
                <a:path w="292" h="222">
                  <a:moveTo>
                    <a:pt x="112" y="0"/>
                  </a:moveTo>
                  <a:lnTo>
                    <a:pt x="192" y="0"/>
                  </a:lnTo>
                  <a:lnTo>
                    <a:pt x="192" y="0"/>
                  </a:lnTo>
                  <a:lnTo>
                    <a:pt x="203" y="0"/>
                  </a:lnTo>
                  <a:lnTo>
                    <a:pt x="214" y="2"/>
                  </a:lnTo>
                  <a:lnTo>
                    <a:pt x="225" y="5"/>
                  </a:lnTo>
                  <a:lnTo>
                    <a:pt x="235" y="9"/>
                  </a:lnTo>
                  <a:lnTo>
                    <a:pt x="245" y="13"/>
                  </a:lnTo>
                  <a:lnTo>
                    <a:pt x="254" y="18"/>
                  </a:lnTo>
                  <a:lnTo>
                    <a:pt x="262" y="26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7" y="39"/>
                  </a:lnTo>
                  <a:lnTo>
                    <a:pt x="282" y="47"/>
                  </a:lnTo>
                  <a:lnTo>
                    <a:pt x="288" y="56"/>
                  </a:lnTo>
                  <a:lnTo>
                    <a:pt x="292" y="63"/>
                  </a:lnTo>
                  <a:lnTo>
                    <a:pt x="232" y="63"/>
                  </a:lnTo>
                  <a:lnTo>
                    <a:pt x="232" y="63"/>
                  </a:lnTo>
                  <a:lnTo>
                    <a:pt x="223" y="58"/>
                  </a:lnTo>
                  <a:lnTo>
                    <a:pt x="213" y="53"/>
                  </a:lnTo>
                  <a:lnTo>
                    <a:pt x="203" y="51"/>
                  </a:lnTo>
                  <a:lnTo>
                    <a:pt x="192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99" y="51"/>
                  </a:lnTo>
                  <a:lnTo>
                    <a:pt x="88" y="54"/>
                  </a:lnTo>
                  <a:lnTo>
                    <a:pt x="77" y="60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77"/>
                  </a:lnTo>
                  <a:lnTo>
                    <a:pt x="55" y="86"/>
                  </a:lnTo>
                  <a:lnTo>
                    <a:pt x="51" y="99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0" y="111"/>
                  </a:lnTo>
                  <a:lnTo>
                    <a:pt x="51" y="124"/>
                  </a:lnTo>
                  <a:lnTo>
                    <a:pt x="55" y="135"/>
                  </a:lnTo>
                  <a:lnTo>
                    <a:pt x="61" y="146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7" y="162"/>
                  </a:lnTo>
                  <a:lnTo>
                    <a:pt x="88" y="168"/>
                  </a:lnTo>
                  <a:lnTo>
                    <a:pt x="99" y="172"/>
                  </a:lnTo>
                  <a:lnTo>
                    <a:pt x="112" y="173"/>
                  </a:lnTo>
                  <a:lnTo>
                    <a:pt x="192" y="173"/>
                  </a:lnTo>
                  <a:lnTo>
                    <a:pt x="192" y="173"/>
                  </a:lnTo>
                  <a:lnTo>
                    <a:pt x="203" y="172"/>
                  </a:lnTo>
                  <a:lnTo>
                    <a:pt x="213" y="169"/>
                  </a:lnTo>
                  <a:lnTo>
                    <a:pt x="223" y="164"/>
                  </a:lnTo>
                  <a:lnTo>
                    <a:pt x="232" y="158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88" y="167"/>
                  </a:lnTo>
                  <a:lnTo>
                    <a:pt x="282" y="175"/>
                  </a:lnTo>
                  <a:lnTo>
                    <a:pt x="277" y="183"/>
                  </a:lnTo>
                  <a:lnTo>
                    <a:pt x="271" y="189"/>
                  </a:lnTo>
                  <a:lnTo>
                    <a:pt x="271" y="189"/>
                  </a:lnTo>
                  <a:lnTo>
                    <a:pt x="262" y="196"/>
                  </a:lnTo>
                  <a:lnTo>
                    <a:pt x="254" y="203"/>
                  </a:lnTo>
                  <a:lnTo>
                    <a:pt x="245" y="209"/>
                  </a:lnTo>
                  <a:lnTo>
                    <a:pt x="235" y="214"/>
                  </a:lnTo>
                  <a:lnTo>
                    <a:pt x="225" y="217"/>
                  </a:lnTo>
                  <a:lnTo>
                    <a:pt x="214" y="220"/>
                  </a:lnTo>
                  <a:lnTo>
                    <a:pt x="203" y="221"/>
                  </a:lnTo>
                  <a:lnTo>
                    <a:pt x="192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0" y="221"/>
                  </a:lnTo>
                  <a:lnTo>
                    <a:pt x="89" y="220"/>
                  </a:lnTo>
                  <a:lnTo>
                    <a:pt x="78" y="217"/>
                  </a:lnTo>
                  <a:lnTo>
                    <a:pt x="68" y="214"/>
                  </a:lnTo>
                  <a:lnTo>
                    <a:pt x="58" y="209"/>
                  </a:lnTo>
                  <a:lnTo>
                    <a:pt x="50" y="203"/>
                  </a:lnTo>
                  <a:lnTo>
                    <a:pt x="41" y="196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6" y="182"/>
                  </a:lnTo>
                  <a:lnTo>
                    <a:pt x="20" y="173"/>
                  </a:lnTo>
                  <a:lnTo>
                    <a:pt x="14" y="164"/>
                  </a:lnTo>
                  <a:lnTo>
                    <a:pt x="9" y="154"/>
                  </a:lnTo>
                  <a:lnTo>
                    <a:pt x="5" y="143"/>
                  </a:lnTo>
                  <a:lnTo>
                    <a:pt x="3" y="133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0"/>
                  </a:lnTo>
                  <a:lnTo>
                    <a:pt x="3" y="89"/>
                  </a:lnTo>
                  <a:lnTo>
                    <a:pt x="5" y="78"/>
                  </a:lnTo>
                  <a:lnTo>
                    <a:pt x="9" y="68"/>
                  </a:lnTo>
                  <a:lnTo>
                    <a:pt x="14" y="58"/>
                  </a:lnTo>
                  <a:lnTo>
                    <a:pt x="20" y="49"/>
                  </a:lnTo>
                  <a:lnTo>
                    <a:pt x="26" y="41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41" y="26"/>
                  </a:lnTo>
                  <a:lnTo>
                    <a:pt x="50" y="18"/>
                  </a:lnTo>
                  <a:lnTo>
                    <a:pt x="58" y="13"/>
                  </a:lnTo>
                  <a:lnTo>
                    <a:pt x="68" y="9"/>
                  </a:lnTo>
                  <a:lnTo>
                    <a:pt x="78" y="5"/>
                  </a:lnTo>
                  <a:lnTo>
                    <a:pt x="89" y="2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6" name="Freeform 20"/>
            <p:cNvSpPr/>
            <p:nvPr/>
          </p:nvSpPr>
          <p:spPr bwMode="auto">
            <a:xfrm>
              <a:off x="1714480" y="4357700"/>
              <a:ext cx="230188" cy="1778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92" y="0"/>
                </a:cxn>
                <a:cxn ang="0">
                  <a:pos x="213" y="5"/>
                </a:cxn>
                <a:cxn ang="0">
                  <a:pos x="234" y="13"/>
                </a:cxn>
                <a:cxn ang="0">
                  <a:pos x="251" y="26"/>
                </a:cxn>
                <a:cxn ang="0">
                  <a:pos x="258" y="32"/>
                </a:cxn>
                <a:cxn ang="0">
                  <a:pos x="272" y="49"/>
                </a:cxn>
                <a:cxn ang="0">
                  <a:pos x="283" y="68"/>
                </a:cxn>
                <a:cxn ang="0">
                  <a:pos x="289" y="89"/>
                </a:cxn>
                <a:cxn ang="0">
                  <a:pos x="292" y="111"/>
                </a:cxn>
                <a:cxn ang="0">
                  <a:pos x="292" y="111"/>
                </a:cxn>
                <a:cxn ang="0">
                  <a:pos x="289" y="133"/>
                </a:cxn>
                <a:cxn ang="0">
                  <a:pos x="283" y="154"/>
                </a:cxn>
                <a:cxn ang="0">
                  <a:pos x="272" y="173"/>
                </a:cxn>
                <a:cxn ang="0">
                  <a:pos x="258" y="189"/>
                </a:cxn>
                <a:cxn ang="0">
                  <a:pos x="251" y="196"/>
                </a:cxn>
                <a:cxn ang="0">
                  <a:pos x="234" y="209"/>
                </a:cxn>
                <a:cxn ang="0">
                  <a:pos x="213" y="217"/>
                </a:cxn>
                <a:cxn ang="0">
                  <a:pos x="192" y="221"/>
                </a:cxn>
                <a:cxn ang="0">
                  <a:pos x="100" y="222"/>
                </a:cxn>
                <a:cxn ang="0">
                  <a:pos x="89" y="221"/>
                </a:cxn>
                <a:cxn ang="0">
                  <a:pos x="67" y="217"/>
                </a:cxn>
                <a:cxn ang="0">
                  <a:pos x="47" y="209"/>
                </a:cxn>
                <a:cxn ang="0">
                  <a:pos x="30" y="196"/>
                </a:cxn>
                <a:cxn ang="0">
                  <a:pos x="21" y="189"/>
                </a:cxn>
                <a:cxn ang="0">
                  <a:pos x="9" y="175"/>
                </a:cxn>
                <a:cxn ang="0">
                  <a:pos x="0" y="158"/>
                </a:cxn>
                <a:cxn ang="0">
                  <a:pos x="61" y="158"/>
                </a:cxn>
                <a:cxn ang="0">
                  <a:pos x="79" y="169"/>
                </a:cxn>
                <a:cxn ang="0">
                  <a:pos x="100" y="173"/>
                </a:cxn>
                <a:cxn ang="0">
                  <a:pos x="181" y="173"/>
                </a:cxn>
                <a:cxn ang="0">
                  <a:pos x="204" y="168"/>
                </a:cxn>
                <a:cxn ang="0">
                  <a:pos x="224" y="154"/>
                </a:cxn>
                <a:cxn ang="0">
                  <a:pos x="231" y="146"/>
                </a:cxn>
                <a:cxn ang="0">
                  <a:pos x="241" y="124"/>
                </a:cxn>
                <a:cxn ang="0">
                  <a:pos x="242" y="111"/>
                </a:cxn>
                <a:cxn ang="0">
                  <a:pos x="241" y="99"/>
                </a:cxn>
                <a:cxn ang="0">
                  <a:pos x="231" y="77"/>
                </a:cxn>
                <a:cxn ang="0">
                  <a:pos x="224" y="68"/>
                </a:cxn>
                <a:cxn ang="0">
                  <a:pos x="204" y="54"/>
                </a:cxn>
                <a:cxn ang="0">
                  <a:pos x="181" y="49"/>
                </a:cxn>
                <a:cxn ang="0">
                  <a:pos x="100" y="49"/>
                </a:cxn>
                <a:cxn ang="0">
                  <a:pos x="79" y="53"/>
                </a:cxn>
                <a:cxn ang="0">
                  <a:pos x="61" y="63"/>
                </a:cxn>
                <a:cxn ang="0">
                  <a:pos x="0" y="63"/>
                </a:cxn>
                <a:cxn ang="0">
                  <a:pos x="9" y="47"/>
                </a:cxn>
                <a:cxn ang="0">
                  <a:pos x="21" y="32"/>
                </a:cxn>
                <a:cxn ang="0">
                  <a:pos x="30" y="26"/>
                </a:cxn>
                <a:cxn ang="0">
                  <a:pos x="47" y="13"/>
                </a:cxn>
                <a:cxn ang="0">
                  <a:pos x="67" y="5"/>
                </a:cxn>
                <a:cxn ang="0">
                  <a:pos x="89" y="0"/>
                </a:cxn>
                <a:cxn ang="0">
                  <a:pos x="100" y="0"/>
                </a:cxn>
              </a:cxnLst>
              <a:rect l="0" t="0" r="r" b="b"/>
              <a:pathLst>
                <a:path w="292" h="222">
                  <a:moveTo>
                    <a:pt x="100" y="0"/>
                  </a:moveTo>
                  <a:lnTo>
                    <a:pt x="181" y="0"/>
                  </a:lnTo>
                  <a:lnTo>
                    <a:pt x="181" y="0"/>
                  </a:lnTo>
                  <a:lnTo>
                    <a:pt x="192" y="0"/>
                  </a:lnTo>
                  <a:lnTo>
                    <a:pt x="203" y="2"/>
                  </a:lnTo>
                  <a:lnTo>
                    <a:pt x="213" y="5"/>
                  </a:lnTo>
                  <a:lnTo>
                    <a:pt x="224" y="9"/>
                  </a:lnTo>
                  <a:lnTo>
                    <a:pt x="234" y="13"/>
                  </a:lnTo>
                  <a:lnTo>
                    <a:pt x="242" y="18"/>
                  </a:lnTo>
                  <a:lnTo>
                    <a:pt x="251" y="26"/>
                  </a:lnTo>
                  <a:lnTo>
                    <a:pt x="258" y="32"/>
                  </a:lnTo>
                  <a:lnTo>
                    <a:pt x="258" y="32"/>
                  </a:lnTo>
                  <a:lnTo>
                    <a:pt x="266" y="41"/>
                  </a:lnTo>
                  <a:lnTo>
                    <a:pt x="272" y="49"/>
                  </a:lnTo>
                  <a:lnTo>
                    <a:pt x="278" y="58"/>
                  </a:lnTo>
                  <a:lnTo>
                    <a:pt x="283" y="68"/>
                  </a:lnTo>
                  <a:lnTo>
                    <a:pt x="287" y="78"/>
                  </a:lnTo>
                  <a:lnTo>
                    <a:pt x="289" y="89"/>
                  </a:lnTo>
                  <a:lnTo>
                    <a:pt x="291" y="100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2" y="111"/>
                  </a:lnTo>
                  <a:lnTo>
                    <a:pt x="291" y="122"/>
                  </a:lnTo>
                  <a:lnTo>
                    <a:pt x="289" y="133"/>
                  </a:lnTo>
                  <a:lnTo>
                    <a:pt x="287" y="143"/>
                  </a:lnTo>
                  <a:lnTo>
                    <a:pt x="283" y="154"/>
                  </a:lnTo>
                  <a:lnTo>
                    <a:pt x="278" y="164"/>
                  </a:lnTo>
                  <a:lnTo>
                    <a:pt x="272" y="173"/>
                  </a:lnTo>
                  <a:lnTo>
                    <a:pt x="266" y="182"/>
                  </a:lnTo>
                  <a:lnTo>
                    <a:pt x="258" y="189"/>
                  </a:lnTo>
                  <a:lnTo>
                    <a:pt x="258" y="189"/>
                  </a:lnTo>
                  <a:lnTo>
                    <a:pt x="251" y="196"/>
                  </a:lnTo>
                  <a:lnTo>
                    <a:pt x="242" y="203"/>
                  </a:lnTo>
                  <a:lnTo>
                    <a:pt x="234" y="209"/>
                  </a:lnTo>
                  <a:lnTo>
                    <a:pt x="224" y="214"/>
                  </a:lnTo>
                  <a:lnTo>
                    <a:pt x="213" y="217"/>
                  </a:lnTo>
                  <a:lnTo>
                    <a:pt x="203" y="220"/>
                  </a:lnTo>
                  <a:lnTo>
                    <a:pt x="192" y="221"/>
                  </a:lnTo>
                  <a:lnTo>
                    <a:pt x="18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89" y="221"/>
                  </a:lnTo>
                  <a:lnTo>
                    <a:pt x="78" y="220"/>
                  </a:lnTo>
                  <a:lnTo>
                    <a:pt x="67" y="217"/>
                  </a:lnTo>
                  <a:lnTo>
                    <a:pt x="57" y="214"/>
                  </a:lnTo>
                  <a:lnTo>
                    <a:pt x="47" y="209"/>
                  </a:lnTo>
                  <a:lnTo>
                    <a:pt x="38" y="203"/>
                  </a:lnTo>
                  <a:lnTo>
                    <a:pt x="30" y="196"/>
                  </a:lnTo>
                  <a:lnTo>
                    <a:pt x="21" y="189"/>
                  </a:lnTo>
                  <a:lnTo>
                    <a:pt x="21" y="189"/>
                  </a:lnTo>
                  <a:lnTo>
                    <a:pt x="15" y="183"/>
                  </a:lnTo>
                  <a:lnTo>
                    <a:pt x="9" y="175"/>
                  </a:lnTo>
                  <a:lnTo>
                    <a:pt x="4" y="167"/>
                  </a:lnTo>
                  <a:lnTo>
                    <a:pt x="0" y="158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69" y="164"/>
                  </a:lnTo>
                  <a:lnTo>
                    <a:pt x="79" y="169"/>
                  </a:lnTo>
                  <a:lnTo>
                    <a:pt x="89" y="172"/>
                  </a:lnTo>
                  <a:lnTo>
                    <a:pt x="100" y="173"/>
                  </a:lnTo>
                  <a:lnTo>
                    <a:pt x="181" y="173"/>
                  </a:lnTo>
                  <a:lnTo>
                    <a:pt x="181" y="173"/>
                  </a:lnTo>
                  <a:lnTo>
                    <a:pt x="193" y="172"/>
                  </a:lnTo>
                  <a:lnTo>
                    <a:pt x="204" y="168"/>
                  </a:lnTo>
                  <a:lnTo>
                    <a:pt x="215" y="162"/>
                  </a:lnTo>
                  <a:lnTo>
                    <a:pt x="224" y="154"/>
                  </a:lnTo>
                  <a:lnTo>
                    <a:pt x="224" y="154"/>
                  </a:lnTo>
                  <a:lnTo>
                    <a:pt x="231" y="146"/>
                  </a:lnTo>
                  <a:lnTo>
                    <a:pt x="237" y="135"/>
                  </a:lnTo>
                  <a:lnTo>
                    <a:pt x="241" y="124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99"/>
                  </a:lnTo>
                  <a:lnTo>
                    <a:pt x="237" y="86"/>
                  </a:lnTo>
                  <a:lnTo>
                    <a:pt x="231" y="7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15" y="60"/>
                  </a:lnTo>
                  <a:lnTo>
                    <a:pt x="204" y="54"/>
                  </a:lnTo>
                  <a:lnTo>
                    <a:pt x="193" y="51"/>
                  </a:lnTo>
                  <a:lnTo>
                    <a:pt x="18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89" y="51"/>
                  </a:lnTo>
                  <a:lnTo>
                    <a:pt x="79" y="53"/>
                  </a:lnTo>
                  <a:lnTo>
                    <a:pt x="69" y="58"/>
                  </a:lnTo>
                  <a:lnTo>
                    <a:pt x="61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5" y="39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0" y="26"/>
                  </a:lnTo>
                  <a:lnTo>
                    <a:pt x="38" y="18"/>
                  </a:lnTo>
                  <a:lnTo>
                    <a:pt x="47" y="13"/>
                  </a:lnTo>
                  <a:lnTo>
                    <a:pt x="57" y="9"/>
                  </a:lnTo>
                  <a:lnTo>
                    <a:pt x="67" y="5"/>
                  </a:lnTo>
                  <a:lnTo>
                    <a:pt x="78" y="2"/>
                  </a:lnTo>
                  <a:lnTo>
                    <a:pt x="89" y="0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97" name="Freeform 21"/>
            <p:cNvSpPr/>
            <p:nvPr/>
          </p:nvSpPr>
          <p:spPr bwMode="auto">
            <a:xfrm>
              <a:off x="1601767" y="4427550"/>
              <a:ext cx="195263" cy="3651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9" y="1"/>
                </a:cxn>
                <a:cxn ang="0">
                  <a:pos x="233" y="2"/>
                </a:cxn>
                <a:cxn ang="0">
                  <a:pos x="236" y="5"/>
                </a:cxn>
                <a:cxn ang="0">
                  <a:pos x="240" y="7"/>
                </a:cxn>
                <a:cxn ang="0">
                  <a:pos x="242" y="11"/>
                </a:cxn>
                <a:cxn ang="0">
                  <a:pos x="245" y="14"/>
                </a:cxn>
                <a:cxn ang="0">
                  <a:pos x="246" y="18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3"/>
                </a:cxn>
                <a:cxn ang="0">
                  <a:pos x="246" y="28"/>
                </a:cxn>
                <a:cxn ang="0">
                  <a:pos x="245" y="32"/>
                </a:cxn>
                <a:cxn ang="0">
                  <a:pos x="242" y="36"/>
                </a:cxn>
                <a:cxn ang="0">
                  <a:pos x="240" y="39"/>
                </a:cxn>
                <a:cxn ang="0">
                  <a:pos x="236" y="42"/>
                </a:cxn>
                <a:cxn ang="0">
                  <a:pos x="233" y="44"/>
                </a:cxn>
                <a:cxn ang="0">
                  <a:pos x="229" y="45"/>
                </a:cxn>
                <a:cxn ang="0">
                  <a:pos x="224" y="45"/>
                </a:cxn>
                <a:cxn ang="0">
                  <a:pos x="24" y="45"/>
                </a:cxn>
                <a:cxn ang="0">
                  <a:pos x="24" y="45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2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3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3" y="14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10" y="5"/>
                </a:cxn>
                <a:cxn ang="0">
                  <a:pos x="14" y="2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6" h="45">
                  <a:moveTo>
                    <a:pt x="24" y="0"/>
                  </a:moveTo>
                  <a:lnTo>
                    <a:pt x="224" y="0"/>
                  </a:lnTo>
                  <a:lnTo>
                    <a:pt x="224" y="0"/>
                  </a:lnTo>
                  <a:lnTo>
                    <a:pt x="229" y="1"/>
                  </a:lnTo>
                  <a:lnTo>
                    <a:pt x="233" y="2"/>
                  </a:lnTo>
                  <a:lnTo>
                    <a:pt x="236" y="5"/>
                  </a:lnTo>
                  <a:lnTo>
                    <a:pt x="240" y="7"/>
                  </a:lnTo>
                  <a:lnTo>
                    <a:pt x="242" y="11"/>
                  </a:lnTo>
                  <a:lnTo>
                    <a:pt x="245" y="14"/>
                  </a:lnTo>
                  <a:lnTo>
                    <a:pt x="246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8"/>
                  </a:lnTo>
                  <a:lnTo>
                    <a:pt x="245" y="32"/>
                  </a:lnTo>
                  <a:lnTo>
                    <a:pt x="242" y="36"/>
                  </a:lnTo>
                  <a:lnTo>
                    <a:pt x="240" y="39"/>
                  </a:lnTo>
                  <a:lnTo>
                    <a:pt x="236" y="42"/>
                  </a:lnTo>
                  <a:lnTo>
                    <a:pt x="233" y="44"/>
                  </a:lnTo>
                  <a:lnTo>
                    <a:pt x="229" y="45"/>
                  </a:lnTo>
                  <a:lnTo>
                    <a:pt x="224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98" name="Group 127"/>
          <p:cNvGrpSpPr/>
          <p:nvPr/>
        </p:nvGrpSpPr>
        <p:grpSpPr>
          <a:xfrm>
            <a:off x="9974247" y="4465603"/>
            <a:ext cx="657499" cy="433947"/>
            <a:chOff x="2141517" y="2373325"/>
            <a:chExt cx="476251" cy="314325"/>
          </a:xfrm>
          <a:solidFill>
            <a:srgbClr val="002B41"/>
          </a:solidFill>
        </p:grpSpPr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3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grpSp>
        <p:nvGrpSpPr>
          <p:cNvPr id="108" name="Group 137"/>
          <p:cNvGrpSpPr/>
          <p:nvPr/>
        </p:nvGrpSpPr>
        <p:grpSpPr>
          <a:xfrm>
            <a:off x="6123051" y="4427023"/>
            <a:ext cx="289296" cy="624619"/>
            <a:chOff x="3328967" y="3373450"/>
            <a:chExt cx="209550" cy="452438"/>
          </a:xfrm>
          <a:solidFill>
            <a:srgbClr val="002B41"/>
          </a:solidFill>
        </p:grpSpPr>
        <p:sp>
          <p:nvSpPr>
            <p:cNvPr id="109" name="Freeform 31"/>
            <p:cNvSpPr/>
            <p:nvPr/>
          </p:nvSpPr>
          <p:spPr bwMode="auto">
            <a:xfrm>
              <a:off x="3328967" y="3373450"/>
              <a:ext cx="209550" cy="21113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0" y="4"/>
                </a:cxn>
                <a:cxn ang="0">
                  <a:pos x="184" y="11"/>
                </a:cxn>
                <a:cxn ang="0">
                  <a:pos x="208" y="23"/>
                </a:cxn>
                <a:cxn ang="0">
                  <a:pos x="226" y="39"/>
                </a:cxn>
                <a:cxn ang="0">
                  <a:pos x="244" y="59"/>
                </a:cxn>
                <a:cxn ang="0">
                  <a:pos x="256" y="81"/>
                </a:cxn>
                <a:cxn ang="0">
                  <a:pos x="263" y="106"/>
                </a:cxn>
                <a:cxn ang="0">
                  <a:pos x="266" y="133"/>
                </a:cxn>
                <a:cxn ang="0">
                  <a:pos x="265" y="147"/>
                </a:cxn>
                <a:cxn ang="0">
                  <a:pos x="260" y="173"/>
                </a:cxn>
                <a:cxn ang="0">
                  <a:pos x="250" y="196"/>
                </a:cxn>
                <a:cxn ang="0">
                  <a:pos x="235" y="217"/>
                </a:cxn>
                <a:cxn ang="0">
                  <a:pos x="218" y="236"/>
                </a:cxn>
                <a:cxn ang="0">
                  <a:pos x="197" y="250"/>
                </a:cxn>
                <a:cxn ang="0">
                  <a:pos x="172" y="261"/>
                </a:cxn>
                <a:cxn ang="0">
                  <a:pos x="146" y="266"/>
                </a:cxn>
                <a:cxn ang="0">
                  <a:pos x="134" y="266"/>
                </a:cxn>
                <a:cxn ang="0">
                  <a:pos x="106" y="263"/>
                </a:cxn>
                <a:cxn ang="0">
                  <a:pos x="82" y="256"/>
                </a:cxn>
                <a:cxn ang="0">
                  <a:pos x="58" y="243"/>
                </a:cxn>
                <a:cxn ang="0">
                  <a:pos x="40" y="227"/>
                </a:cxn>
                <a:cxn ang="0">
                  <a:pos x="22" y="208"/>
                </a:cxn>
                <a:cxn ang="0">
                  <a:pos x="10" y="185"/>
                </a:cxn>
                <a:cxn ang="0">
                  <a:pos x="3" y="161"/>
                </a:cxn>
                <a:cxn ang="0">
                  <a:pos x="0" y="133"/>
                </a:cxn>
                <a:cxn ang="0">
                  <a:pos x="1" y="120"/>
                </a:cxn>
                <a:cxn ang="0">
                  <a:pos x="6" y="94"/>
                </a:cxn>
                <a:cxn ang="0">
                  <a:pos x="16" y="70"/>
                </a:cxn>
                <a:cxn ang="0">
                  <a:pos x="31" y="49"/>
                </a:cxn>
                <a:cxn ang="0">
                  <a:pos x="48" y="31"/>
                </a:cxn>
                <a:cxn ang="0">
                  <a:pos x="69" y="16"/>
                </a:cxn>
                <a:cxn ang="0">
                  <a:pos x="94" y="6"/>
                </a:cxn>
                <a:cxn ang="0">
                  <a:pos x="120" y="1"/>
                </a:cxn>
                <a:cxn ang="0">
                  <a:pos x="134" y="0"/>
                </a:cxn>
              </a:cxnLst>
              <a:rect l="0" t="0" r="r" b="b"/>
              <a:pathLst>
                <a:path w="266" h="266">
                  <a:moveTo>
                    <a:pt x="134" y="0"/>
                  </a:moveTo>
                  <a:lnTo>
                    <a:pt x="134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2" y="6"/>
                  </a:lnTo>
                  <a:lnTo>
                    <a:pt x="184" y="11"/>
                  </a:lnTo>
                  <a:lnTo>
                    <a:pt x="197" y="16"/>
                  </a:lnTo>
                  <a:lnTo>
                    <a:pt x="208" y="23"/>
                  </a:lnTo>
                  <a:lnTo>
                    <a:pt x="218" y="31"/>
                  </a:lnTo>
                  <a:lnTo>
                    <a:pt x="226" y="39"/>
                  </a:lnTo>
                  <a:lnTo>
                    <a:pt x="235" y="49"/>
                  </a:lnTo>
                  <a:lnTo>
                    <a:pt x="244" y="59"/>
                  </a:lnTo>
                  <a:lnTo>
                    <a:pt x="250" y="70"/>
                  </a:lnTo>
                  <a:lnTo>
                    <a:pt x="256" y="81"/>
                  </a:lnTo>
                  <a:lnTo>
                    <a:pt x="260" y="94"/>
                  </a:lnTo>
                  <a:lnTo>
                    <a:pt x="263" y="106"/>
                  </a:lnTo>
                  <a:lnTo>
                    <a:pt x="265" y="120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47"/>
                  </a:lnTo>
                  <a:lnTo>
                    <a:pt x="263" y="161"/>
                  </a:lnTo>
                  <a:lnTo>
                    <a:pt x="260" y="173"/>
                  </a:lnTo>
                  <a:lnTo>
                    <a:pt x="256" y="185"/>
                  </a:lnTo>
                  <a:lnTo>
                    <a:pt x="250" y="196"/>
                  </a:lnTo>
                  <a:lnTo>
                    <a:pt x="244" y="208"/>
                  </a:lnTo>
                  <a:lnTo>
                    <a:pt x="235" y="217"/>
                  </a:lnTo>
                  <a:lnTo>
                    <a:pt x="226" y="227"/>
                  </a:lnTo>
                  <a:lnTo>
                    <a:pt x="218" y="236"/>
                  </a:lnTo>
                  <a:lnTo>
                    <a:pt x="208" y="243"/>
                  </a:lnTo>
                  <a:lnTo>
                    <a:pt x="197" y="250"/>
                  </a:lnTo>
                  <a:lnTo>
                    <a:pt x="184" y="256"/>
                  </a:lnTo>
                  <a:lnTo>
                    <a:pt x="172" y="261"/>
                  </a:lnTo>
                  <a:lnTo>
                    <a:pt x="160" y="263"/>
                  </a:lnTo>
                  <a:lnTo>
                    <a:pt x="146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20" y="266"/>
                  </a:lnTo>
                  <a:lnTo>
                    <a:pt x="106" y="263"/>
                  </a:lnTo>
                  <a:lnTo>
                    <a:pt x="94" y="261"/>
                  </a:lnTo>
                  <a:lnTo>
                    <a:pt x="82" y="256"/>
                  </a:lnTo>
                  <a:lnTo>
                    <a:pt x="69" y="250"/>
                  </a:lnTo>
                  <a:lnTo>
                    <a:pt x="58" y="243"/>
                  </a:lnTo>
                  <a:lnTo>
                    <a:pt x="48" y="236"/>
                  </a:lnTo>
                  <a:lnTo>
                    <a:pt x="40" y="227"/>
                  </a:lnTo>
                  <a:lnTo>
                    <a:pt x="31" y="217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5"/>
                  </a:lnTo>
                  <a:lnTo>
                    <a:pt x="6" y="173"/>
                  </a:lnTo>
                  <a:lnTo>
                    <a:pt x="3" y="161"/>
                  </a:lnTo>
                  <a:lnTo>
                    <a:pt x="1" y="147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20"/>
                  </a:lnTo>
                  <a:lnTo>
                    <a:pt x="3" y="106"/>
                  </a:lnTo>
                  <a:lnTo>
                    <a:pt x="6" y="94"/>
                  </a:lnTo>
                  <a:lnTo>
                    <a:pt x="10" y="81"/>
                  </a:lnTo>
                  <a:lnTo>
                    <a:pt x="16" y="70"/>
                  </a:lnTo>
                  <a:lnTo>
                    <a:pt x="22" y="59"/>
                  </a:lnTo>
                  <a:lnTo>
                    <a:pt x="31" y="49"/>
                  </a:lnTo>
                  <a:lnTo>
                    <a:pt x="40" y="39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2" y="11"/>
                  </a:lnTo>
                  <a:lnTo>
                    <a:pt x="94" y="6"/>
                  </a:lnTo>
                  <a:lnTo>
                    <a:pt x="106" y="4"/>
                  </a:lnTo>
                  <a:lnTo>
                    <a:pt x="120" y="1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0" name="Freeform 32"/>
            <p:cNvSpPr/>
            <p:nvPr/>
          </p:nvSpPr>
          <p:spPr bwMode="auto">
            <a:xfrm>
              <a:off x="3400405" y="3563950"/>
              <a:ext cx="66675" cy="261938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81" y="296"/>
                </a:cxn>
                <a:cxn ang="0">
                  <a:pos x="79" y="304"/>
                </a:cxn>
                <a:cxn ang="0">
                  <a:pos x="75" y="311"/>
                </a:cxn>
                <a:cxn ang="0">
                  <a:pos x="70" y="316"/>
                </a:cxn>
                <a:cxn ang="0">
                  <a:pos x="64" y="322"/>
                </a:cxn>
                <a:cxn ang="0">
                  <a:pos x="56" y="326"/>
                </a:cxn>
                <a:cxn ang="0">
                  <a:pos x="49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42" y="329"/>
                </a:cxn>
                <a:cxn ang="0">
                  <a:pos x="33" y="329"/>
                </a:cxn>
                <a:cxn ang="0">
                  <a:pos x="26" y="326"/>
                </a:cxn>
                <a:cxn ang="0">
                  <a:pos x="18" y="322"/>
                </a:cxn>
                <a:cxn ang="0">
                  <a:pos x="12" y="316"/>
                </a:cxn>
                <a:cxn ang="0">
                  <a:pos x="7" y="311"/>
                </a:cxn>
                <a:cxn ang="0">
                  <a:pos x="3" y="304"/>
                </a:cxn>
                <a:cxn ang="0">
                  <a:pos x="1" y="296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82" y="0"/>
                </a:cxn>
              </a:cxnLst>
              <a:rect l="0" t="0" r="r" b="b"/>
              <a:pathLst>
                <a:path w="82" h="329">
                  <a:moveTo>
                    <a:pt x="82" y="0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1" y="296"/>
                  </a:lnTo>
                  <a:lnTo>
                    <a:pt x="79" y="304"/>
                  </a:lnTo>
                  <a:lnTo>
                    <a:pt x="75" y="311"/>
                  </a:lnTo>
                  <a:lnTo>
                    <a:pt x="70" y="316"/>
                  </a:lnTo>
                  <a:lnTo>
                    <a:pt x="64" y="322"/>
                  </a:lnTo>
                  <a:lnTo>
                    <a:pt x="56" y="326"/>
                  </a:lnTo>
                  <a:lnTo>
                    <a:pt x="49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42" y="329"/>
                  </a:lnTo>
                  <a:lnTo>
                    <a:pt x="33" y="329"/>
                  </a:lnTo>
                  <a:lnTo>
                    <a:pt x="26" y="326"/>
                  </a:lnTo>
                  <a:lnTo>
                    <a:pt x="18" y="322"/>
                  </a:lnTo>
                  <a:lnTo>
                    <a:pt x="12" y="316"/>
                  </a:lnTo>
                  <a:lnTo>
                    <a:pt x="7" y="311"/>
                  </a:lnTo>
                  <a:lnTo>
                    <a:pt x="3" y="304"/>
                  </a:lnTo>
                  <a:lnTo>
                    <a:pt x="1" y="296"/>
                  </a:lnTo>
                  <a:lnTo>
                    <a:pt x="0" y="288"/>
                  </a:lnTo>
                  <a:lnTo>
                    <a:pt x="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1" name="Freeform 33"/>
            <p:cNvSpPr/>
            <p:nvPr/>
          </p:nvSpPr>
          <p:spPr bwMode="auto">
            <a:xfrm>
              <a:off x="3375005" y="3421075"/>
              <a:ext cx="117475" cy="117475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6" y="0"/>
                </a:cxn>
                <a:cxn ang="0">
                  <a:pos x="83" y="0"/>
                </a:cxn>
                <a:cxn ang="0">
                  <a:pos x="90" y="1"/>
                </a:cxn>
                <a:cxn ang="0">
                  <a:pos x="104" y="5"/>
                </a:cxn>
                <a:cxn ang="0">
                  <a:pos x="116" y="13"/>
                </a:cxn>
                <a:cxn ang="0">
                  <a:pos x="128" y="21"/>
                </a:cxn>
                <a:cxn ang="0">
                  <a:pos x="136" y="32"/>
                </a:cxn>
                <a:cxn ang="0">
                  <a:pos x="144" y="45"/>
                </a:cxn>
                <a:cxn ang="0">
                  <a:pos x="149" y="60"/>
                </a:cxn>
                <a:cxn ang="0">
                  <a:pos x="149" y="67"/>
                </a:cxn>
                <a:cxn ang="0">
                  <a:pos x="150" y="74"/>
                </a:cxn>
                <a:cxn ang="0">
                  <a:pos x="150" y="74"/>
                </a:cxn>
                <a:cxn ang="0">
                  <a:pos x="149" y="82"/>
                </a:cxn>
                <a:cxn ang="0">
                  <a:pos x="149" y="89"/>
                </a:cxn>
                <a:cxn ang="0">
                  <a:pos x="144" y="103"/>
                </a:cxn>
                <a:cxn ang="0">
                  <a:pos x="136" y="116"/>
                </a:cxn>
                <a:cxn ang="0">
                  <a:pos x="128" y="128"/>
                </a:cxn>
                <a:cxn ang="0">
                  <a:pos x="116" y="136"/>
                </a:cxn>
                <a:cxn ang="0">
                  <a:pos x="104" y="142"/>
                </a:cxn>
                <a:cxn ang="0">
                  <a:pos x="90" y="147"/>
                </a:cxn>
                <a:cxn ang="0">
                  <a:pos x="83" y="149"/>
                </a:cxn>
                <a:cxn ang="0">
                  <a:pos x="76" y="149"/>
                </a:cxn>
                <a:cxn ang="0">
                  <a:pos x="76" y="149"/>
                </a:cxn>
                <a:cxn ang="0">
                  <a:pos x="67" y="149"/>
                </a:cxn>
                <a:cxn ang="0">
                  <a:pos x="60" y="147"/>
                </a:cxn>
                <a:cxn ang="0">
                  <a:pos x="46" y="142"/>
                </a:cxn>
                <a:cxn ang="0">
                  <a:pos x="34" y="136"/>
                </a:cxn>
                <a:cxn ang="0">
                  <a:pos x="22" y="128"/>
                </a:cxn>
                <a:cxn ang="0">
                  <a:pos x="14" y="116"/>
                </a:cxn>
                <a:cxn ang="0">
                  <a:pos x="6" y="103"/>
                </a:cxn>
                <a:cxn ang="0">
                  <a:pos x="1" y="89"/>
                </a:cxn>
                <a:cxn ang="0">
                  <a:pos x="1" y="8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6" y="45"/>
                </a:cxn>
                <a:cxn ang="0">
                  <a:pos x="14" y="32"/>
                </a:cxn>
                <a:cxn ang="0">
                  <a:pos x="22" y="21"/>
                </a:cxn>
                <a:cxn ang="0">
                  <a:pos x="34" y="13"/>
                </a:cxn>
                <a:cxn ang="0">
                  <a:pos x="46" y="5"/>
                </a:cxn>
                <a:cxn ang="0">
                  <a:pos x="60" y="1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150" h="149">
                  <a:moveTo>
                    <a:pt x="76" y="0"/>
                  </a:moveTo>
                  <a:lnTo>
                    <a:pt x="76" y="0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4" y="5"/>
                  </a:lnTo>
                  <a:lnTo>
                    <a:pt x="116" y="13"/>
                  </a:lnTo>
                  <a:lnTo>
                    <a:pt x="128" y="21"/>
                  </a:lnTo>
                  <a:lnTo>
                    <a:pt x="136" y="32"/>
                  </a:lnTo>
                  <a:lnTo>
                    <a:pt x="144" y="45"/>
                  </a:lnTo>
                  <a:lnTo>
                    <a:pt x="149" y="60"/>
                  </a:lnTo>
                  <a:lnTo>
                    <a:pt x="149" y="67"/>
                  </a:lnTo>
                  <a:lnTo>
                    <a:pt x="150" y="74"/>
                  </a:lnTo>
                  <a:lnTo>
                    <a:pt x="150" y="74"/>
                  </a:lnTo>
                  <a:lnTo>
                    <a:pt x="149" y="82"/>
                  </a:lnTo>
                  <a:lnTo>
                    <a:pt x="149" y="89"/>
                  </a:lnTo>
                  <a:lnTo>
                    <a:pt x="144" y="103"/>
                  </a:lnTo>
                  <a:lnTo>
                    <a:pt x="136" y="116"/>
                  </a:lnTo>
                  <a:lnTo>
                    <a:pt x="128" y="128"/>
                  </a:lnTo>
                  <a:lnTo>
                    <a:pt x="116" y="136"/>
                  </a:lnTo>
                  <a:lnTo>
                    <a:pt x="104" y="142"/>
                  </a:lnTo>
                  <a:lnTo>
                    <a:pt x="90" y="147"/>
                  </a:lnTo>
                  <a:lnTo>
                    <a:pt x="8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67" y="149"/>
                  </a:lnTo>
                  <a:lnTo>
                    <a:pt x="60" y="147"/>
                  </a:lnTo>
                  <a:lnTo>
                    <a:pt x="46" y="142"/>
                  </a:lnTo>
                  <a:lnTo>
                    <a:pt x="34" y="136"/>
                  </a:lnTo>
                  <a:lnTo>
                    <a:pt x="22" y="128"/>
                  </a:lnTo>
                  <a:lnTo>
                    <a:pt x="14" y="116"/>
                  </a:lnTo>
                  <a:lnTo>
                    <a:pt x="6" y="103"/>
                  </a:lnTo>
                  <a:lnTo>
                    <a:pt x="1" y="89"/>
                  </a:lnTo>
                  <a:lnTo>
                    <a:pt x="1" y="8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6" y="45"/>
                  </a:lnTo>
                  <a:lnTo>
                    <a:pt x="14" y="32"/>
                  </a:lnTo>
                  <a:lnTo>
                    <a:pt x="22" y="21"/>
                  </a:lnTo>
                  <a:lnTo>
                    <a:pt x="34" y="13"/>
                  </a:lnTo>
                  <a:lnTo>
                    <a:pt x="46" y="5"/>
                  </a:lnTo>
                  <a:lnTo>
                    <a:pt x="60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2" name="Freeform 34"/>
            <p:cNvSpPr/>
            <p:nvPr/>
          </p:nvSpPr>
          <p:spPr bwMode="auto">
            <a:xfrm>
              <a:off x="3428980" y="37163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1"/>
                </a:cxn>
                <a:cxn ang="0">
                  <a:pos x="98" y="3"/>
                </a:cxn>
                <a:cxn ang="0">
                  <a:pos x="103" y="5"/>
                </a:cxn>
                <a:cxn ang="0">
                  <a:pos x="107" y="8"/>
                </a:cxn>
                <a:cxn ang="0">
                  <a:pos x="109" y="11"/>
                </a:cxn>
                <a:cxn ang="0">
                  <a:pos x="111" y="16"/>
                </a:cxn>
                <a:cxn ang="0">
                  <a:pos x="113" y="21"/>
                </a:cxn>
                <a:cxn ang="0">
                  <a:pos x="114" y="26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7"/>
                </a:cxn>
                <a:cxn ang="0">
                  <a:pos x="109" y="72"/>
                </a:cxn>
                <a:cxn ang="0">
                  <a:pos x="107" y="76"/>
                </a:cxn>
                <a:cxn ang="0">
                  <a:pos x="103" y="78"/>
                </a:cxn>
                <a:cxn ang="0">
                  <a:pos x="98" y="80"/>
                </a:cxn>
                <a:cxn ang="0">
                  <a:pos x="93" y="82"/>
                </a:cxn>
                <a:cxn ang="0">
                  <a:pos x="88" y="83"/>
                </a:cxn>
                <a:cxn ang="0">
                  <a:pos x="25" y="83"/>
                </a:cxn>
                <a:cxn ang="0">
                  <a:pos x="25" y="83"/>
                </a:cxn>
                <a:cxn ang="0">
                  <a:pos x="20" y="82"/>
                </a:cxn>
                <a:cxn ang="0">
                  <a:pos x="15" y="80"/>
                </a:cxn>
                <a:cxn ang="0">
                  <a:pos x="11" y="78"/>
                </a:cxn>
                <a:cxn ang="0">
                  <a:pos x="8" y="76"/>
                </a:cxn>
                <a:cxn ang="0">
                  <a:pos x="4" y="72"/>
                </a:cxn>
                <a:cxn ang="0">
                  <a:pos x="3" y="67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4" y="11"/>
                </a:cxn>
                <a:cxn ang="0">
                  <a:pos x="8" y="8"/>
                </a:cxn>
                <a:cxn ang="0">
                  <a:pos x="11" y="5"/>
                </a:cxn>
                <a:cxn ang="0">
                  <a:pos x="15" y="3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3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09" y="11"/>
                  </a:lnTo>
                  <a:lnTo>
                    <a:pt x="111" y="16"/>
                  </a:lnTo>
                  <a:lnTo>
                    <a:pt x="113" y="21"/>
                  </a:lnTo>
                  <a:lnTo>
                    <a:pt x="114" y="26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7"/>
                  </a:lnTo>
                  <a:lnTo>
                    <a:pt x="109" y="72"/>
                  </a:lnTo>
                  <a:lnTo>
                    <a:pt x="107" y="76"/>
                  </a:lnTo>
                  <a:lnTo>
                    <a:pt x="103" y="78"/>
                  </a:lnTo>
                  <a:lnTo>
                    <a:pt x="98" y="80"/>
                  </a:lnTo>
                  <a:lnTo>
                    <a:pt x="93" y="82"/>
                  </a:lnTo>
                  <a:lnTo>
                    <a:pt x="88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0" y="82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3" y="67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  <p:sp>
          <p:nvSpPr>
            <p:cNvPr id="113" name="Freeform 35"/>
            <p:cNvSpPr/>
            <p:nvPr/>
          </p:nvSpPr>
          <p:spPr bwMode="auto">
            <a:xfrm>
              <a:off x="3428980" y="3640150"/>
              <a:ext cx="88900" cy="65088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3" y="0"/>
                </a:cxn>
                <a:cxn ang="0">
                  <a:pos x="98" y="1"/>
                </a:cxn>
                <a:cxn ang="0">
                  <a:pos x="103" y="4"/>
                </a:cxn>
                <a:cxn ang="0">
                  <a:pos x="107" y="7"/>
                </a:cxn>
                <a:cxn ang="0">
                  <a:pos x="109" y="11"/>
                </a:cxn>
                <a:cxn ang="0">
                  <a:pos x="111" y="15"/>
                </a:cxn>
                <a:cxn ang="0">
                  <a:pos x="113" y="20"/>
                </a:cxn>
                <a:cxn ang="0">
                  <a:pos x="114" y="25"/>
                </a:cxn>
                <a:cxn ang="0">
                  <a:pos x="114" y="57"/>
                </a:cxn>
                <a:cxn ang="0">
                  <a:pos x="114" y="57"/>
                </a:cxn>
                <a:cxn ang="0">
                  <a:pos x="113" y="62"/>
                </a:cxn>
                <a:cxn ang="0">
                  <a:pos x="111" y="65"/>
                </a:cxn>
                <a:cxn ang="0">
                  <a:pos x="109" y="70"/>
                </a:cxn>
                <a:cxn ang="0">
                  <a:pos x="107" y="74"/>
                </a:cxn>
                <a:cxn ang="0">
                  <a:pos x="103" y="77"/>
                </a:cxn>
                <a:cxn ang="0">
                  <a:pos x="98" y="79"/>
                </a:cxn>
                <a:cxn ang="0">
                  <a:pos x="93" y="80"/>
                </a:cxn>
                <a:cxn ang="0">
                  <a:pos x="88" y="81"/>
                </a:cxn>
                <a:cxn ang="0">
                  <a:pos x="25" y="81"/>
                </a:cxn>
                <a:cxn ang="0">
                  <a:pos x="25" y="81"/>
                </a:cxn>
                <a:cxn ang="0">
                  <a:pos x="20" y="80"/>
                </a:cxn>
                <a:cxn ang="0">
                  <a:pos x="15" y="79"/>
                </a:cxn>
                <a:cxn ang="0">
                  <a:pos x="11" y="77"/>
                </a:cxn>
                <a:cxn ang="0">
                  <a:pos x="8" y="74"/>
                </a:cxn>
                <a:cxn ang="0">
                  <a:pos x="4" y="70"/>
                </a:cxn>
                <a:cxn ang="0">
                  <a:pos x="3" y="65"/>
                </a:cxn>
                <a:cxn ang="0">
                  <a:pos x="0" y="62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8" y="7"/>
                </a:cxn>
                <a:cxn ang="0">
                  <a:pos x="11" y="4"/>
                </a:cxn>
                <a:cxn ang="0">
                  <a:pos x="15" y="1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14" h="81">
                  <a:moveTo>
                    <a:pt x="25" y="0"/>
                  </a:moveTo>
                  <a:lnTo>
                    <a:pt x="88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1"/>
                  </a:lnTo>
                  <a:lnTo>
                    <a:pt x="103" y="4"/>
                  </a:lnTo>
                  <a:lnTo>
                    <a:pt x="107" y="7"/>
                  </a:lnTo>
                  <a:lnTo>
                    <a:pt x="109" y="11"/>
                  </a:lnTo>
                  <a:lnTo>
                    <a:pt x="111" y="15"/>
                  </a:lnTo>
                  <a:lnTo>
                    <a:pt x="113" y="20"/>
                  </a:lnTo>
                  <a:lnTo>
                    <a:pt x="114" y="2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62"/>
                  </a:lnTo>
                  <a:lnTo>
                    <a:pt x="111" y="65"/>
                  </a:lnTo>
                  <a:lnTo>
                    <a:pt x="109" y="70"/>
                  </a:lnTo>
                  <a:lnTo>
                    <a:pt x="107" y="74"/>
                  </a:lnTo>
                  <a:lnTo>
                    <a:pt x="103" y="77"/>
                  </a:lnTo>
                  <a:lnTo>
                    <a:pt x="98" y="79"/>
                  </a:lnTo>
                  <a:lnTo>
                    <a:pt x="93" y="80"/>
                  </a:lnTo>
                  <a:lnTo>
                    <a:pt x="88" y="81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0" y="80"/>
                  </a:lnTo>
                  <a:lnTo>
                    <a:pt x="15" y="79"/>
                  </a:lnTo>
                  <a:lnTo>
                    <a:pt x="11" y="77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latin typeface="+mn-ea"/>
                <a:ea typeface="+mn-ea"/>
              </a:endParaRPr>
            </a:p>
          </p:txBody>
        </p:sp>
      </p:grpSp>
      <p:sp>
        <p:nvSpPr>
          <p:cNvPr id="114" name="Freeform 143"/>
          <p:cNvSpPr>
            <a:spLocks noEditPoints="1"/>
          </p:cNvSpPr>
          <p:nvPr/>
        </p:nvSpPr>
        <p:spPr bwMode="auto">
          <a:xfrm>
            <a:off x="10109200" y="5384800"/>
            <a:ext cx="493713" cy="506413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002B41"/>
          </a:solidFill>
          <a:ln>
            <a:noFill/>
          </a:ln>
        </p:spPr>
        <p:txBody>
          <a:bodyPr lIns="121920" tIns="60960" rIns="121920" bIns="6096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2275" y="1579563"/>
            <a:ext cx="11394642" cy="4308475"/>
            <a:chOff x="422275" y="1579563"/>
            <a:chExt cx="11394642" cy="4308475"/>
          </a:xfrm>
          <a:solidFill>
            <a:srgbClr val="002B41"/>
          </a:solidFill>
        </p:grpSpPr>
        <p:sp>
          <p:nvSpPr>
            <p:cNvPr id="3" name="AutoShape 4"/>
            <p:cNvSpPr/>
            <p:nvPr/>
          </p:nvSpPr>
          <p:spPr bwMode="auto">
            <a:xfrm>
              <a:off x="11291888" y="4522788"/>
              <a:ext cx="473075" cy="473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" name="AutoShape 5"/>
            <p:cNvSpPr/>
            <p:nvPr/>
          </p:nvSpPr>
          <p:spPr bwMode="auto">
            <a:xfrm>
              <a:off x="10636250" y="4675188"/>
              <a:ext cx="92075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" name="AutoShape 6"/>
            <p:cNvSpPr/>
            <p:nvPr/>
          </p:nvSpPr>
          <p:spPr bwMode="auto">
            <a:xfrm>
              <a:off x="10301288" y="4554538"/>
              <a:ext cx="487362" cy="396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" name="AutoShape 7"/>
            <p:cNvSpPr/>
            <p:nvPr/>
          </p:nvSpPr>
          <p:spPr bwMode="auto">
            <a:xfrm>
              <a:off x="9324975" y="4506913"/>
              <a:ext cx="487363" cy="488950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" name="AutoShape 8"/>
            <p:cNvSpPr/>
            <p:nvPr/>
          </p:nvSpPr>
          <p:spPr bwMode="auto">
            <a:xfrm>
              <a:off x="9537700" y="4722813"/>
              <a:ext cx="61913" cy="60325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" name="AutoShape 9"/>
            <p:cNvSpPr/>
            <p:nvPr/>
          </p:nvSpPr>
          <p:spPr bwMode="auto">
            <a:xfrm>
              <a:off x="9475788" y="4662488"/>
              <a:ext cx="184150" cy="18097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9599613" y="4783138"/>
              <a:ext cx="74612" cy="79375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9628188" y="4814888"/>
              <a:ext cx="109537" cy="111125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9613900" y="4799013"/>
              <a:ext cx="92075" cy="95250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9461500" y="4646613"/>
              <a:ext cx="76200" cy="76200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9399588" y="4586288"/>
              <a:ext cx="109537" cy="111125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9431338" y="4614863"/>
              <a:ext cx="92075" cy="95250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8591550" y="4783138"/>
              <a:ext cx="61913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8347075" y="4522788"/>
              <a:ext cx="488950" cy="473075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7370763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7478713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7478713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7478713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7585075" y="48434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7585075" y="47672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7585075" y="4691063"/>
              <a:ext cx="60325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7691438" y="48434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7691438" y="47672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7691438" y="4691063"/>
              <a:ext cx="61912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6394450" y="4506913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1276013" y="3548063"/>
              <a:ext cx="488950" cy="441325"/>
            </a:xfrm>
            <a:custGeom>
              <a:avLst/>
              <a:gdLst>
                <a:gd name="T0" fmla="+- 0 10736 439"/>
                <a:gd name="T1" fmla="*/ T0 w 20595"/>
                <a:gd name="T2" fmla="+- 0 10869 621"/>
                <a:gd name="T3" fmla="*/ 10869 h 20497"/>
                <a:gd name="T4" fmla="+- 0 10736 439"/>
                <a:gd name="T5" fmla="*/ T4 w 20595"/>
                <a:gd name="T6" fmla="+- 0 10869 621"/>
                <a:gd name="T7" fmla="*/ 10869 h 20497"/>
                <a:gd name="T8" fmla="+- 0 10736 439"/>
                <a:gd name="T9" fmla="*/ T8 w 20595"/>
                <a:gd name="T10" fmla="+- 0 10869 621"/>
                <a:gd name="T11" fmla="*/ 10869 h 20497"/>
                <a:gd name="T12" fmla="+- 0 10736 439"/>
                <a:gd name="T13" fmla="*/ T12 w 20595"/>
                <a:gd name="T14" fmla="+- 0 10869 621"/>
                <a:gd name="T15" fmla="*/ 10869 h 204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595" h="20497">
                  <a:moveTo>
                    <a:pt x="18898" y="1863"/>
                  </a:moveTo>
                  <a:cubicBezTo>
                    <a:pt x="16636" y="-621"/>
                    <a:pt x="12968" y="-621"/>
                    <a:pt x="10707" y="1863"/>
                  </a:cubicBezTo>
                  <a:lnTo>
                    <a:pt x="1317" y="12053"/>
                  </a:lnTo>
                  <a:cubicBezTo>
                    <a:pt x="-439" y="13982"/>
                    <a:pt x="-439" y="17121"/>
                    <a:pt x="1317" y="19050"/>
                  </a:cubicBezTo>
                  <a:cubicBezTo>
                    <a:pt x="3073" y="20979"/>
                    <a:pt x="5931" y="20979"/>
                    <a:pt x="7687" y="19050"/>
                  </a:cubicBezTo>
                  <a:lnTo>
                    <a:pt x="17078" y="8860"/>
                  </a:lnTo>
                  <a:cubicBezTo>
                    <a:pt x="18335" y="7479"/>
                    <a:pt x="18335" y="5242"/>
                    <a:pt x="17078" y="3862"/>
                  </a:cubicBezTo>
                  <a:cubicBezTo>
                    <a:pt x="15821" y="2482"/>
                    <a:pt x="13783" y="2482"/>
                    <a:pt x="12527" y="3862"/>
                  </a:cubicBezTo>
                  <a:lnTo>
                    <a:pt x="5467" y="11614"/>
                  </a:lnTo>
                  <a:cubicBezTo>
                    <a:pt x="5216" y="11891"/>
                    <a:pt x="5216" y="12337"/>
                    <a:pt x="5467" y="12614"/>
                  </a:cubicBezTo>
                  <a:cubicBezTo>
                    <a:pt x="5719" y="12890"/>
                    <a:pt x="6126" y="12890"/>
                    <a:pt x="6378" y="12614"/>
                  </a:cubicBezTo>
                  <a:lnTo>
                    <a:pt x="13437" y="4861"/>
                  </a:lnTo>
                  <a:cubicBezTo>
                    <a:pt x="14190" y="4035"/>
                    <a:pt x="15414" y="4035"/>
                    <a:pt x="16167" y="4861"/>
                  </a:cubicBezTo>
                  <a:cubicBezTo>
                    <a:pt x="16920" y="5688"/>
                    <a:pt x="16920" y="7034"/>
                    <a:pt x="16167" y="7860"/>
                  </a:cubicBezTo>
                  <a:lnTo>
                    <a:pt x="6777" y="18050"/>
                  </a:lnTo>
                  <a:cubicBezTo>
                    <a:pt x="5520" y="19430"/>
                    <a:pt x="3484" y="19430"/>
                    <a:pt x="2227" y="18050"/>
                  </a:cubicBezTo>
                  <a:cubicBezTo>
                    <a:pt x="970" y="16670"/>
                    <a:pt x="970" y="14433"/>
                    <a:pt x="2227" y="13053"/>
                  </a:cubicBezTo>
                  <a:lnTo>
                    <a:pt x="11525" y="2963"/>
                  </a:lnTo>
                  <a:cubicBezTo>
                    <a:pt x="13285" y="1030"/>
                    <a:pt x="16139" y="1030"/>
                    <a:pt x="17896" y="2963"/>
                  </a:cubicBezTo>
                  <a:cubicBezTo>
                    <a:pt x="19657" y="4896"/>
                    <a:pt x="19657" y="8027"/>
                    <a:pt x="17897" y="9959"/>
                  </a:cubicBezTo>
                  <a:lnTo>
                    <a:pt x="10929" y="17611"/>
                  </a:lnTo>
                  <a:cubicBezTo>
                    <a:pt x="10677" y="17888"/>
                    <a:pt x="10677" y="18334"/>
                    <a:pt x="10929" y="18610"/>
                  </a:cubicBezTo>
                  <a:cubicBezTo>
                    <a:pt x="11181" y="18887"/>
                    <a:pt x="11588" y="18887"/>
                    <a:pt x="11839" y="18610"/>
                  </a:cubicBezTo>
                  <a:lnTo>
                    <a:pt x="18898" y="10859"/>
                  </a:lnTo>
                  <a:cubicBezTo>
                    <a:pt x="21160" y="8375"/>
                    <a:pt x="21160" y="4347"/>
                    <a:pt x="18898" y="18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10375900" y="3532188"/>
              <a:ext cx="336550" cy="488950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10437813" y="3744913"/>
              <a:ext cx="215900" cy="174625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9324975" y="3563938"/>
              <a:ext cx="487363" cy="425450"/>
            </a:xfrm>
            <a:custGeom>
              <a:avLst/>
              <a:gdLst>
                <a:gd name="T0" fmla="+- 0 10800 108"/>
                <a:gd name="T1" fmla="*/ T0 w 21384"/>
                <a:gd name="T2" fmla="*/ 10800 h 21600"/>
                <a:gd name="T3" fmla="+- 0 10800 108"/>
                <a:gd name="T4" fmla="*/ T3 w 21384"/>
                <a:gd name="T5" fmla="*/ 10800 h 21600"/>
                <a:gd name="T6" fmla="+- 0 10800 108"/>
                <a:gd name="T7" fmla="*/ T6 w 21384"/>
                <a:gd name="T8" fmla="*/ 10800 h 21600"/>
                <a:gd name="T9" fmla="+- 0 10800 108"/>
                <a:gd name="T10" fmla="*/ T9 w 21384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84" h="21600">
                  <a:moveTo>
                    <a:pt x="18710" y="9257"/>
                  </a:moveTo>
                  <a:lnTo>
                    <a:pt x="16706" y="7714"/>
                  </a:lnTo>
                  <a:lnTo>
                    <a:pt x="16706" y="20057"/>
                  </a:lnTo>
                  <a:lnTo>
                    <a:pt x="4677" y="20057"/>
                  </a:lnTo>
                  <a:lnTo>
                    <a:pt x="4677" y="7714"/>
                  </a:lnTo>
                  <a:lnTo>
                    <a:pt x="2673" y="9257"/>
                  </a:lnTo>
                  <a:lnTo>
                    <a:pt x="1336" y="4628"/>
                  </a:lnTo>
                  <a:lnTo>
                    <a:pt x="4677" y="1542"/>
                  </a:lnTo>
                  <a:lnTo>
                    <a:pt x="7468" y="1542"/>
                  </a:lnTo>
                  <a:cubicBezTo>
                    <a:pt x="7841" y="2871"/>
                    <a:pt x="9136" y="3857"/>
                    <a:pt x="10691" y="3857"/>
                  </a:cubicBezTo>
                  <a:cubicBezTo>
                    <a:pt x="12247" y="3857"/>
                    <a:pt x="13542" y="2871"/>
                    <a:pt x="13915" y="1542"/>
                  </a:cubicBezTo>
                  <a:lnTo>
                    <a:pt x="16706" y="1542"/>
                  </a:lnTo>
                  <a:lnTo>
                    <a:pt x="20047" y="4628"/>
                  </a:lnTo>
                  <a:cubicBezTo>
                    <a:pt x="20047" y="4628"/>
                    <a:pt x="18710" y="9257"/>
                    <a:pt x="18710" y="9257"/>
                  </a:cubicBezTo>
                  <a:close/>
                  <a:moveTo>
                    <a:pt x="13200" y="1542"/>
                  </a:moveTo>
                  <a:cubicBezTo>
                    <a:pt x="12831" y="2438"/>
                    <a:pt x="11852" y="3085"/>
                    <a:pt x="10691" y="3085"/>
                  </a:cubicBezTo>
                  <a:cubicBezTo>
                    <a:pt x="9531" y="3085"/>
                    <a:pt x="8552" y="2438"/>
                    <a:pt x="8183" y="1542"/>
                  </a:cubicBezTo>
                  <a:cubicBezTo>
                    <a:pt x="8183" y="1542"/>
                    <a:pt x="13200" y="1542"/>
                    <a:pt x="13200" y="1542"/>
                  </a:cubicBezTo>
                  <a:close/>
                  <a:moveTo>
                    <a:pt x="20882" y="3423"/>
                  </a:moveTo>
                  <a:lnTo>
                    <a:pt x="17541" y="338"/>
                  </a:lnTo>
                  <a:cubicBezTo>
                    <a:pt x="17303" y="119"/>
                    <a:pt x="17009" y="0"/>
                    <a:pt x="16706" y="0"/>
                  </a:cubicBezTo>
                  <a:lnTo>
                    <a:pt x="4677" y="0"/>
                  </a:lnTo>
                  <a:cubicBezTo>
                    <a:pt x="4374" y="0"/>
                    <a:pt x="4080" y="119"/>
                    <a:pt x="3842" y="338"/>
                  </a:cubicBezTo>
                  <a:lnTo>
                    <a:pt x="501" y="3423"/>
                  </a:lnTo>
                  <a:cubicBezTo>
                    <a:pt x="64" y="3827"/>
                    <a:pt x="-108" y="4503"/>
                    <a:pt x="68" y="5116"/>
                  </a:cubicBezTo>
                  <a:lnTo>
                    <a:pt x="1405" y="9745"/>
                  </a:lnTo>
                  <a:cubicBezTo>
                    <a:pt x="1537" y="10201"/>
                    <a:pt x="1845" y="10560"/>
                    <a:pt x="2239" y="10716"/>
                  </a:cubicBezTo>
                  <a:cubicBezTo>
                    <a:pt x="2380" y="10772"/>
                    <a:pt x="2527" y="10800"/>
                    <a:pt x="2673" y="10800"/>
                  </a:cubicBezTo>
                  <a:cubicBezTo>
                    <a:pt x="2905" y="10800"/>
                    <a:pt x="3136" y="10729"/>
                    <a:pt x="3341" y="10593"/>
                  </a:cubicBezTo>
                  <a:lnTo>
                    <a:pt x="3341" y="20057"/>
                  </a:lnTo>
                  <a:cubicBezTo>
                    <a:pt x="3341" y="20908"/>
                    <a:pt x="3940" y="21600"/>
                    <a:pt x="4677" y="21600"/>
                  </a:cubicBezTo>
                  <a:lnTo>
                    <a:pt x="16706" y="21600"/>
                  </a:lnTo>
                  <a:cubicBezTo>
                    <a:pt x="17443" y="21600"/>
                    <a:pt x="18042" y="20908"/>
                    <a:pt x="18042" y="20057"/>
                  </a:cubicBezTo>
                  <a:lnTo>
                    <a:pt x="18042" y="10593"/>
                  </a:lnTo>
                  <a:cubicBezTo>
                    <a:pt x="18247" y="10729"/>
                    <a:pt x="18478" y="10800"/>
                    <a:pt x="18710" y="10800"/>
                  </a:cubicBezTo>
                  <a:cubicBezTo>
                    <a:pt x="18856" y="10800"/>
                    <a:pt x="19002" y="10772"/>
                    <a:pt x="19144" y="10716"/>
                  </a:cubicBezTo>
                  <a:cubicBezTo>
                    <a:pt x="19538" y="10560"/>
                    <a:pt x="19846" y="10201"/>
                    <a:pt x="19978" y="9745"/>
                  </a:cubicBezTo>
                  <a:lnTo>
                    <a:pt x="21315" y="5116"/>
                  </a:lnTo>
                  <a:cubicBezTo>
                    <a:pt x="21491" y="4503"/>
                    <a:pt x="21319" y="3827"/>
                    <a:pt x="20882" y="342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8347075" y="3716338"/>
              <a:ext cx="488950" cy="304800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8469313" y="3592513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8653463" y="3592513"/>
              <a:ext cx="33337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8575675" y="3532188"/>
              <a:ext cx="34925" cy="114300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7370763" y="3576638"/>
              <a:ext cx="444500" cy="444500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7585075" y="3776663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7783513" y="3532188"/>
              <a:ext cx="76200" cy="76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7493000" y="3760788"/>
              <a:ext cx="60325" cy="603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7553325" y="3868738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7797800" y="3636963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6394450" y="3563938"/>
              <a:ext cx="488950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6837363" y="3716338"/>
              <a:ext cx="30162" cy="1651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6821488" y="3897313"/>
              <a:ext cx="61912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1276013" y="255428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0301288" y="2554288"/>
              <a:ext cx="487362" cy="488950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9355138" y="255428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9690100" y="2935288"/>
              <a:ext cx="30163" cy="31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9690100" y="28463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690100" y="275431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8347075" y="2554288"/>
              <a:ext cx="488950" cy="488950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8531225" y="2722563"/>
              <a:ext cx="131763" cy="13652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8515350" y="2890838"/>
              <a:ext cx="74613" cy="76200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8591550" y="2630488"/>
              <a:ext cx="76200" cy="79375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370763" y="2554288"/>
              <a:ext cx="15398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707313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39038" y="2554288"/>
              <a:ext cx="15240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6394450" y="2554288"/>
              <a:ext cx="488950" cy="4889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11506200" y="171608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11506200" y="1900238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11414125" y="1808163"/>
              <a:ext cx="3016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11596688" y="1808163"/>
              <a:ext cx="31750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11444288" y="1868488"/>
              <a:ext cx="30162" cy="31750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11444288" y="1744663"/>
              <a:ext cx="30162" cy="31750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1566525" y="1868488"/>
              <a:ext cx="30163" cy="31750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11368088" y="1579563"/>
              <a:ext cx="334962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11506200" y="1744663"/>
              <a:ext cx="92075" cy="95250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10301288" y="1579563"/>
              <a:ext cx="487362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10529888" y="1668463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10529888" y="1716088"/>
              <a:ext cx="9048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10529888" y="1760538"/>
              <a:ext cx="198437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10361613" y="1852613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10361613" y="1900238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10361613" y="1944688"/>
              <a:ext cx="36671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10361613" y="1808163"/>
              <a:ext cx="3667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10361613" y="1655763"/>
              <a:ext cx="138112" cy="120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9339263" y="1579563"/>
              <a:ext cx="45720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9399588" y="1639888"/>
              <a:ext cx="336550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9583738" y="1684338"/>
              <a:ext cx="90487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8347075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8393113" y="1973263"/>
              <a:ext cx="46037" cy="47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7370763" y="1655763"/>
              <a:ext cx="488950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6394450" y="1579563"/>
              <a:ext cx="488950" cy="485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6684963" y="17605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6684963" y="17160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6684963" y="1668463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6516688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6516688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6516688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6684963" y="198913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6684963" y="1944688"/>
              <a:ext cx="1365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6684963" y="1900238"/>
              <a:ext cx="136525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6516688" y="1808163"/>
              <a:ext cx="304800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516688" y="1852613"/>
              <a:ext cx="304800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6516688" y="1639888"/>
              <a:ext cx="136525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5430838" y="45132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5567363" y="4560888"/>
              <a:ext cx="61912" cy="12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5583238" y="4941888"/>
              <a:ext cx="30162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4408488" y="4513263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3402013" y="4545013"/>
              <a:ext cx="487362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462338" y="4605338"/>
              <a:ext cx="373062" cy="273050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2501900" y="4621213"/>
              <a:ext cx="174625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2424113" y="4545013"/>
              <a:ext cx="488950" cy="425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1447800" y="4605338"/>
              <a:ext cx="487363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631950" y="4697413"/>
              <a:ext cx="68263" cy="666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585913" y="4649788"/>
              <a:ext cx="212725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623888" y="4605338"/>
              <a:ext cx="184150" cy="184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533400" y="4513263"/>
              <a:ext cx="36671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5414963" y="3627438"/>
              <a:ext cx="366712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5354638" y="3567113"/>
              <a:ext cx="488950" cy="457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4378325" y="3535363"/>
              <a:ext cx="487363" cy="4889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3478213" y="3535363"/>
              <a:ext cx="3349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3552825" y="3614738"/>
              <a:ext cx="100013" cy="98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2486025" y="3535363"/>
              <a:ext cx="365125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2638425" y="3827463"/>
              <a:ext cx="6032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447800" y="3627438"/>
              <a:ext cx="488950" cy="368300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473075" y="3598863"/>
              <a:ext cx="487363" cy="365125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776288" y="3735388"/>
              <a:ext cx="92075" cy="920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5476875" y="2713038"/>
              <a:ext cx="242888" cy="244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5537200" y="2773363"/>
              <a:ext cx="68263" cy="698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5354638" y="2605088"/>
              <a:ext cx="488950" cy="4127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4378325" y="2560638"/>
              <a:ext cx="48736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4514850" y="2697163"/>
              <a:ext cx="214313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4560888" y="2741613"/>
              <a:ext cx="122237" cy="123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3402013" y="2560638"/>
              <a:ext cx="487362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3598863" y="2636838"/>
              <a:ext cx="115887" cy="1143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2424113" y="2560638"/>
              <a:ext cx="488950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2730500" y="2620963"/>
              <a:ext cx="120650" cy="120650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447800" y="2560638"/>
              <a:ext cx="488950" cy="48895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503238" y="2560638"/>
              <a:ext cx="427037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593725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685800" y="2757488"/>
              <a:ext cx="61913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776288" y="2757488"/>
              <a:ext cx="61912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5354638" y="1658938"/>
              <a:ext cx="488950" cy="3365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681"/>
                  </a:moveTo>
                  <a:lnTo>
                    <a:pt x="19651" y="18681"/>
                  </a:lnTo>
                  <a:lnTo>
                    <a:pt x="19575" y="18681"/>
                  </a:lnTo>
                  <a:lnTo>
                    <a:pt x="16874" y="14754"/>
                  </a:lnTo>
                  <a:lnTo>
                    <a:pt x="16874" y="14727"/>
                  </a:lnTo>
                  <a:lnTo>
                    <a:pt x="16199" y="13745"/>
                  </a:lnTo>
                  <a:lnTo>
                    <a:pt x="16199" y="7854"/>
                  </a:lnTo>
                  <a:lnTo>
                    <a:pt x="19575" y="2945"/>
                  </a:lnTo>
                  <a:lnTo>
                    <a:pt x="19651" y="2945"/>
                  </a:lnTo>
                  <a:lnTo>
                    <a:pt x="20249" y="2945"/>
                  </a:lnTo>
                  <a:cubicBezTo>
                    <a:pt x="20249" y="2945"/>
                    <a:pt x="20249" y="18681"/>
                    <a:pt x="20249" y="18681"/>
                  </a:cubicBezTo>
                  <a:close/>
                  <a:moveTo>
                    <a:pt x="2024" y="19636"/>
                  </a:moveTo>
                  <a:cubicBezTo>
                    <a:pt x="1651" y="19636"/>
                    <a:pt x="1349" y="19195"/>
                    <a:pt x="1349" y="18654"/>
                  </a:cubicBezTo>
                  <a:lnTo>
                    <a:pt x="1349" y="2945"/>
                  </a:lnTo>
                  <a:cubicBezTo>
                    <a:pt x="1349" y="2402"/>
                    <a:pt x="1651" y="1963"/>
                    <a:pt x="2024" y="1963"/>
                  </a:cubicBezTo>
                  <a:lnTo>
                    <a:pt x="14849" y="1963"/>
                  </a:lnTo>
                  <a:cubicBezTo>
                    <a:pt x="15221" y="1963"/>
                    <a:pt x="15524" y="2403"/>
                    <a:pt x="15524" y="2945"/>
                  </a:cubicBezTo>
                  <a:lnTo>
                    <a:pt x="15524" y="18654"/>
                  </a:lnTo>
                  <a:cubicBezTo>
                    <a:pt x="15524" y="19195"/>
                    <a:pt x="15221" y="19636"/>
                    <a:pt x="14849" y="19636"/>
                  </a:cubicBezTo>
                  <a:cubicBezTo>
                    <a:pt x="14849" y="19636"/>
                    <a:pt x="2024" y="19636"/>
                    <a:pt x="2024" y="19636"/>
                  </a:cubicBezTo>
                  <a:close/>
                  <a:moveTo>
                    <a:pt x="20249" y="981"/>
                  </a:moveTo>
                  <a:lnTo>
                    <a:pt x="19651" y="981"/>
                  </a:lnTo>
                  <a:cubicBezTo>
                    <a:pt x="19296" y="981"/>
                    <a:pt x="18956" y="1185"/>
                    <a:pt x="18703" y="1547"/>
                  </a:cubicBezTo>
                  <a:lnTo>
                    <a:pt x="16874" y="4170"/>
                  </a:lnTo>
                  <a:lnTo>
                    <a:pt x="16874" y="2945"/>
                  </a:lnTo>
                  <a:cubicBezTo>
                    <a:pt x="16874" y="1317"/>
                    <a:pt x="15967" y="0"/>
                    <a:pt x="14849" y="0"/>
                  </a:cubicBezTo>
                  <a:lnTo>
                    <a:pt x="2024" y="0"/>
                  </a:lnTo>
                  <a:cubicBezTo>
                    <a:pt x="908" y="0"/>
                    <a:pt x="0" y="1320"/>
                    <a:pt x="0" y="2945"/>
                  </a:cubicBezTo>
                  <a:lnTo>
                    <a:pt x="0" y="9789"/>
                  </a:lnTo>
                  <a:lnTo>
                    <a:pt x="0" y="18654"/>
                  </a:lnTo>
                  <a:cubicBezTo>
                    <a:pt x="0" y="20281"/>
                    <a:pt x="905" y="21599"/>
                    <a:pt x="2024" y="21599"/>
                  </a:cubicBezTo>
                  <a:lnTo>
                    <a:pt x="14849" y="21599"/>
                  </a:lnTo>
                  <a:cubicBezTo>
                    <a:pt x="15967" y="21599"/>
                    <a:pt x="16874" y="20281"/>
                    <a:pt x="16874" y="18654"/>
                  </a:cubicBezTo>
                  <a:lnTo>
                    <a:pt x="16874" y="17456"/>
                  </a:lnTo>
                  <a:lnTo>
                    <a:pt x="18703" y="20079"/>
                  </a:lnTo>
                  <a:cubicBezTo>
                    <a:pt x="18956" y="20442"/>
                    <a:pt x="19296" y="20645"/>
                    <a:pt x="19651" y="20645"/>
                  </a:cubicBezTo>
                  <a:lnTo>
                    <a:pt x="20249" y="20645"/>
                  </a:lnTo>
                  <a:cubicBezTo>
                    <a:pt x="20994" y="20645"/>
                    <a:pt x="21600" y="19765"/>
                    <a:pt x="21600" y="18681"/>
                  </a:cubicBezTo>
                  <a:lnTo>
                    <a:pt x="21600" y="2945"/>
                  </a:lnTo>
                  <a:cubicBezTo>
                    <a:pt x="21600" y="1860"/>
                    <a:pt x="20994" y="981"/>
                    <a:pt x="20249" y="98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4637088" y="1643063"/>
              <a:ext cx="160337" cy="161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4378325" y="1582738"/>
              <a:ext cx="487363" cy="488950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4637088" y="1582738"/>
              <a:ext cx="22860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3402013" y="1582738"/>
              <a:ext cx="487362" cy="473075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2486025" y="1706563"/>
              <a:ext cx="304800" cy="247650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2424113" y="1643063"/>
              <a:ext cx="488950" cy="381000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2806700" y="1722438"/>
              <a:ext cx="44450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2790825" y="1919288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3" name="AutoShape 144"/>
            <p:cNvSpPr/>
            <p:nvPr/>
          </p:nvSpPr>
          <p:spPr bwMode="auto">
            <a:xfrm>
              <a:off x="2806700" y="187166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4" name="AutoShape 145"/>
            <p:cNvSpPr/>
            <p:nvPr/>
          </p:nvSpPr>
          <p:spPr bwMode="auto">
            <a:xfrm>
              <a:off x="2806700" y="1827213"/>
              <a:ext cx="60325" cy="15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5" name="AutoShape 146"/>
            <p:cNvSpPr/>
            <p:nvPr/>
          </p:nvSpPr>
          <p:spPr bwMode="auto">
            <a:xfrm>
              <a:off x="2547938" y="1766888"/>
              <a:ext cx="90487" cy="63500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6" name="AutoShape 147"/>
            <p:cNvSpPr/>
            <p:nvPr/>
          </p:nvSpPr>
          <p:spPr bwMode="auto">
            <a:xfrm>
              <a:off x="1447800" y="1614488"/>
              <a:ext cx="488950" cy="425450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7" name="AutoShape 148"/>
            <p:cNvSpPr/>
            <p:nvPr/>
          </p:nvSpPr>
          <p:spPr bwMode="auto">
            <a:xfrm>
              <a:off x="1524000" y="1690688"/>
              <a:ext cx="73025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8" name="AutoShape 149"/>
            <p:cNvSpPr/>
            <p:nvPr/>
          </p:nvSpPr>
          <p:spPr bwMode="auto">
            <a:xfrm>
              <a:off x="473075" y="1643063"/>
              <a:ext cx="487363" cy="352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defTabSz="6089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22275" y="5408613"/>
              <a:ext cx="401638" cy="454025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grpSp>
          <p:nvGrpSpPr>
            <p:cNvPr id="150" name="Group 299"/>
            <p:cNvGrpSpPr/>
            <p:nvPr/>
          </p:nvGrpSpPr>
          <p:grpSpPr>
            <a:xfrm>
              <a:off x="1619362" y="5410059"/>
              <a:ext cx="182485" cy="464152"/>
              <a:chOff x="6141009" y="3540977"/>
              <a:chExt cx="85046" cy="216315"/>
            </a:xfrm>
            <a:grpFill/>
          </p:grpSpPr>
          <p:sp>
            <p:nvSpPr>
              <p:cNvPr id="1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51" name="Group 302"/>
            <p:cNvGrpSpPr/>
            <p:nvPr/>
          </p:nvGrpSpPr>
          <p:grpSpPr>
            <a:xfrm>
              <a:off x="2637310" y="5410149"/>
              <a:ext cx="215525" cy="464813"/>
              <a:chOff x="6138760" y="4271257"/>
              <a:chExt cx="97227" cy="209688"/>
            </a:xfrm>
            <a:grpFill/>
          </p:grpSpPr>
          <p:sp>
            <p:nvSpPr>
              <p:cNvPr id="179" name="Oval 15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52" name="Freeform 19"/>
            <p:cNvSpPr>
              <a:spLocks noEditPoints="1"/>
            </p:cNvSpPr>
            <p:nvPr/>
          </p:nvSpPr>
          <p:spPr bwMode="auto">
            <a:xfrm>
              <a:off x="4383088" y="5434013"/>
              <a:ext cx="515937" cy="415925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3" name="Freeform 15"/>
            <p:cNvSpPr>
              <a:spLocks noEditPoints="1"/>
            </p:cNvSpPr>
            <p:nvPr/>
          </p:nvSpPr>
          <p:spPr bwMode="auto">
            <a:xfrm>
              <a:off x="3438525" y="5389563"/>
              <a:ext cx="452438" cy="45085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4" name="Freeform 11"/>
            <p:cNvSpPr>
              <a:spLocks noEditPoints="1"/>
            </p:cNvSpPr>
            <p:nvPr/>
          </p:nvSpPr>
          <p:spPr bwMode="auto">
            <a:xfrm>
              <a:off x="5422900" y="5370513"/>
              <a:ext cx="474663" cy="476250"/>
            </a:xfrm>
            <a:custGeom>
              <a:avLst/>
              <a:gdLst>
                <a:gd name="T0" fmla="*/ 381 w 402"/>
                <a:gd name="T1" fmla="*/ 10 h 404"/>
                <a:gd name="T2" fmla="*/ 365 w 402"/>
                <a:gd name="T3" fmla="*/ 3 h 404"/>
                <a:gd name="T4" fmla="*/ 358 w 402"/>
                <a:gd name="T5" fmla="*/ 18 h 404"/>
                <a:gd name="T6" fmla="*/ 312 w 402"/>
                <a:gd name="T7" fmla="*/ 133 h 404"/>
                <a:gd name="T8" fmla="*/ 301 w 402"/>
                <a:gd name="T9" fmla="*/ 116 h 404"/>
                <a:gd name="T10" fmla="*/ 282 w 402"/>
                <a:gd name="T11" fmla="*/ 106 h 404"/>
                <a:gd name="T12" fmla="*/ 219 w 402"/>
                <a:gd name="T13" fmla="*/ 107 h 404"/>
                <a:gd name="T14" fmla="*/ 197 w 402"/>
                <a:gd name="T15" fmla="*/ 113 h 404"/>
                <a:gd name="T16" fmla="*/ 11 w 402"/>
                <a:gd name="T17" fmla="*/ 245 h 404"/>
                <a:gd name="T18" fmla="*/ 6 w 402"/>
                <a:gd name="T19" fmla="*/ 273 h 404"/>
                <a:gd name="T20" fmla="*/ 91 w 402"/>
                <a:gd name="T21" fmla="*/ 395 h 404"/>
                <a:gd name="T22" fmla="*/ 116 w 402"/>
                <a:gd name="T23" fmla="*/ 397 h 404"/>
                <a:gd name="T24" fmla="*/ 302 w 402"/>
                <a:gd name="T25" fmla="*/ 265 h 404"/>
                <a:gd name="T26" fmla="*/ 316 w 402"/>
                <a:gd name="T27" fmla="*/ 247 h 404"/>
                <a:gd name="T28" fmla="*/ 336 w 402"/>
                <a:gd name="T29" fmla="*/ 184 h 404"/>
                <a:gd name="T30" fmla="*/ 333 w 402"/>
                <a:gd name="T31" fmla="*/ 163 h 404"/>
                <a:gd name="T32" fmla="*/ 326 w 402"/>
                <a:gd name="T33" fmla="*/ 153 h 404"/>
                <a:gd name="T34" fmla="*/ 381 w 402"/>
                <a:gd name="T35" fmla="*/ 10 h 404"/>
                <a:gd name="T36" fmla="*/ 294 w 402"/>
                <a:gd name="T37" fmla="*/ 197 h 404"/>
                <a:gd name="T38" fmla="*/ 250 w 402"/>
                <a:gd name="T39" fmla="*/ 189 h 404"/>
                <a:gd name="T40" fmla="*/ 258 w 402"/>
                <a:gd name="T41" fmla="*/ 144 h 404"/>
                <a:gd name="T42" fmla="*/ 295 w 402"/>
                <a:gd name="T43" fmla="*/ 145 h 404"/>
                <a:gd name="T44" fmla="*/ 285 w 402"/>
                <a:gd name="T45" fmla="*/ 150 h 404"/>
                <a:gd name="T46" fmla="*/ 279 w 402"/>
                <a:gd name="T47" fmla="*/ 166 h 404"/>
                <a:gd name="T48" fmla="*/ 290 w 402"/>
                <a:gd name="T49" fmla="*/ 173 h 404"/>
                <a:gd name="T50" fmla="*/ 295 w 402"/>
                <a:gd name="T51" fmla="*/ 172 h 404"/>
                <a:gd name="T52" fmla="*/ 307 w 402"/>
                <a:gd name="T53" fmla="*/ 165 h 404"/>
                <a:gd name="T54" fmla="*/ 294 w 402"/>
                <a:gd name="T55" fmla="*/ 19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2" h="404">
                  <a:moveTo>
                    <a:pt x="381" y="10"/>
                  </a:moveTo>
                  <a:cubicBezTo>
                    <a:pt x="378" y="4"/>
                    <a:pt x="372" y="0"/>
                    <a:pt x="365" y="3"/>
                  </a:cubicBezTo>
                  <a:cubicBezTo>
                    <a:pt x="359" y="5"/>
                    <a:pt x="356" y="12"/>
                    <a:pt x="358" y="18"/>
                  </a:cubicBezTo>
                  <a:cubicBezTo>
                    <a:pt x="376" y="71"/>
                    <a:pt x="340" y="111"/>
                    <a:pt x="312" y="133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297" y="111"/>
                    <a:pt x="289" y="106"/>
                    <a:pt x="282" y="106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2" y="106"/>
                    <a:pt x="203" y="109"/>
                    <a:pt x="197" y="113"/>
                  </a:cubicBezTo>
                  <a:cubicBezTo>
                    <a:pt x="11" y="245"/>
                    <a:pt x="11" y="245"/>
                    <a:pt x="11" y="245"/>
                  </a:cubicBezTo>
                  <a:cubicBezTo>
                    <a:pt x="2" y="251"/>
                    <a:pt x="0" y="264"/>
                    <a:pt x="6" y="273"/>
                  </a:cubicBezTo>
                  <a:cubicBezTo>
                    <a:pt x="91" y="395"/>
                    <a:pt x="91" y="395"/>
                    <a:pt x="91" y="395"/>
                  </a:cubicBezTo>
                  <a:cubicBezTo>
                    <a:pt x="97" y="404"/>
                    <a:pt x="107" y="403"/>
                    <a:pt x="116" y="397"/>
                  </a:cubicBezTo>
                  <a:cubicBezTo>
                    <a:pt x="302" y="265"/>
                    <a:pt x="302" y="265"/>
                    <a:pt x="302" y="265"/>
                  </a:cubicBezTo>
                  <a:cubicBezTo>
                    <a:pt x="308" y="261"/>
                    <a:pt x="314" y="253"/>
                    <a:pt x="316" y="247"/>
                  </a:cubicBezTo>
                  <a:cubicBezTo>
                    <a:pt x="336" y="184"/>
                    <a:pt x="336" y="184"/>
                    <a:pt x="336" y="184"/>
                  </a:cubicBezTo>
                  <a:cubicBezTo>
                    <a:pt x="338" y="178"/>
                    <a:pt x="337" y="168"/>
                    <a:pt x="333" y="163"/>
                  </a:cubicBezTo>
                  <a:cubicBezTo>
                    <a:pt x="326" y="153"/>
                    <a:pt x="326" y="153"/>
                    <a:pt x="326" y="153"/>
                  </a:cubicBezTo>
                  <a:cubicBezTo>
                    <a:pt x="363" y="124"/>
                    <a:pt x="402" y="73"/>
                    <a:pt x="381" y="10"/>
                  </a:cubicBezTo>
                  <a:close/>
                  <a:moveTo>
                    <a:pt x="294" y="197"/>
                  </a:moveTo>
                  <a:cubicBezTo>
                    <a:pt x="280" y="207"/>
                    <a:pt x="260" y="204"/>
                    <a:pt x="250" y="189"/>
                  </a:cubicBezTo>
                  <a:cubicBezTo>
                    <a:pt x="240" y="175"/>
                    <a:pt x="243" y="155"/>
                    <a:pt x="258" y="144"/>
                  </a:cubicBezTo>
                  <a:cubicBezTo>
                    <a:pt x="269" y="136"/>
                    <a:pt x="284" y="137"/>
                    <a:pt x="295" y="145"/>
                  </a:cubicBezTo>
                  <a:cubicBezTo>
                    <a:pt x="289" y="148"/>
                    <a:pt x="285" y="150"/>
                    <a:pt x="285" y="150"/>
                  </a:cubicBezTo>
                  <a:cubicBezTo>
                    <a:pt x="279" y="153"/>
                    <a:pt x="276" y="160"/>
                    <a:pt x="279" y="166"/>
                  </a:cubicBezTo>
                  <a:cubicBezTo>
                    <a:pt x="281" y="171"/>
                    <a:pt x="285" y="173"/>
                    <a:pt x="290" y="173"/>
                  </a:cubicBezTo>
                  <a:cubicBezTo>
                    <a:pt x="292" y="173"/>
                    <a:pt x="293" y="173"/>
                    <a:pt x="295" y="172"/>
                  </a:cubicBezTo>
                  <a:cubicBezTo>
                    <a:pt x="299" y="170"/>
                    <a:pt x="303" y="168"/>
                    <a:pt x="307" y="165"/>
                  </a:cubicBezTo>
                  <a:cubicBezTo>
                    <a:pt x="309" y="177"/>
                    <a:pt x="304" y="190"/>
                    <a:pt x="294" y="1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5" name="Freeform 21"/>
            <p:cNvSpPr>
              <a:spLocks noEditPoints="1"/>
            </p:cNvSpPr>
            <p:nvPr/>
          </p:nvSpPr>
          <p:spPr bwMode="auto">
            <a:xfrm>
              <a:off x="6491288" y="5370513"/>
              <a:ext cx="517525" cy="517525"/>
            </a:xfrm>
            <a:custGeom>
              <a:avLst/>
              <a:gdLst>
                <a:gd name="T0" fmla="*/ 390 w 403"/>
                <a:gd name="T1" fmla="*/ 150 h 404"/>
                <a:gd name="T2" fmla="*/ 241 w 403"/>
                <a:gd name="T3" fmla="*/ 110 h 404"/>
                <a:gd name="T4" fmla="*/ 215 w 403"/>
                <a:gd name="T5" fmla="*/ 13 h 404"/>
                <a:gd name="T6" fmla="*/ 195 w 403"/>
                <a:gd name="T7" fmla="*/ 2 h 404"/>
                <a:gd name="T8" fmla="*/ 14 w 403"/>
                <a:gd name="T9" fmla="*/ 51 h 404"/>
                <a:gd name="T10" fmla="*/ 2 w 403"/>
                <a:gd name="T11" fmla="*/ 70 h 404"/>
                <a:gd name="T12" fmla="*/ 67 w 403"/>
                <a:gd name="T13" fmla="*/ 311 h 404"/>
                <a:gd name="T14" fmla="*/ 86 w 403"/>
                <a:gd name="T15" fmla="*/ 322 h 404"/>
                <a:gd name="T16" fmla="*/ 159 w 403"/>
                <a:gd name="T17" fmla="*/ 302 h 404"/>
                <a:gd name="T18" fmla="*/ 149 w 403"/>
                <a:gd name="T19" fmla="*/ 339 h 404"/>
                <a:gd name="T20" fmla="*/ 160 w 403"/>
                <a:gd name="T21" fmla="*/ 358 h 404"/>
                <a:gd name="T22" fmla="*/ 322 w 403"/>
                <a:gd name="T23" fmla="*/ 401 h 404"/>
                <a:gd name="T24" fmla="*/ 342 w 403"/>
                <a:gd name="T25" fmla="*/ 391 h 404"/>
                <a:gd name="T26" fmla="*/ 401 w 403"/>
                <a:gd name="T27" fmla="*/ 169 h 404"/>
                <a:gd name="T28" fmla="*/ 390 w 403"/>
                <a:gd name="T29" fmla="*/ 150 h 404"/>
                <a:gd name="T30" fmla="*/ 34 w 403"/>
                <a:gd name="T31" fmla="*/ 75 h 404"/>
                <a:gd name="T32" fmla="*/ 191 w 403"/>
                <a:gd name="T33" fmla="*/ 33 h 404"/>
                <a:gd name="T34" fmla="*/ 249 w 403"/>
                <a:gd name="T35" fmla="*/ 249 h 404"/>
                <a:gd name="T36" fmla="*/ 92 w 403"/>
                <a:gd name="T37" fmla="*/ 291 h 404"/>
                <a:gd name="T38" fmla="*/ 34 w 403"/>
                <a:gd name="T39" fmla="*/ 75 h 404"/>
                <a:gd name="T40" fmla="*/ 315 w 403"/>
                <a:gd name="T41" fmla="*/ 371 h 404"/>
                <a:gd name="T42" fmla="*/ 179 w 403"/>
                <a:gd name="T43" fmla="*/ 334 h 404"/>
                <a:gd name="T44" fmla="*/ 190 w 403"/>
                <a:gd name="T45" fmla="*/ 294 h 404"/>
                <a:gd name="T46" fmla="*/ 268 w 403"/>
                <a:gd name="T47" fmla="*/ 273 h 404"/>
                <a:gd name="T48" fmla="*/ 279 w 403"/>
                <a:gd name="T49" fmla="*/ 254 h 404"/>
                <a:gd name="T50" fmla="*/ 249 w 403"/>
                <a:gd name="T51" fmla="*/ 142 h 404"/>
                <a:gd name="T52" fmla="*/ 368 w 403"/>
                <a:gd name="T53" fmla="*/ 174 h 404"/>
                <a:gd name="T54" fmla="*/ 315 w 403"/>
                <a:gd name="T55" fmla="*/ 37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3" h="404">
                  <a:moveTo>
                    <a:pt x="390" y="150"/>
                  </a:moveTo>
                  <a:cubicBezTo>
                    <a:pt x="241" y="110"/>
                    <a:pt x="241" y="110"/>
                    <a:pt x="241" y="110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3" y="5"/>
                    <a:pt x="204" y="0"/>
                    <a:pt x="195" y="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" y="53"/>
                    <a:pt x="0" y="62"/>
                    <a:pt x="2" y="70"/>
                  </a:cubicBezTo>
                  <a:cubicBezTo>
                    <a:pt x="67" y="311"/>
                    <a:pt x="67" y="311"/>
                    <a:pt x="67" y="311"/>
                  </a:cubicBezTo>
                  <a:cubicBezTo>
                    <a:pt x="69" y="319"/>
                    <a:pt x="78" y="324"/>
                    <a:pt x="86" y="322"/>
                  </a:cubicBezTo>
                  <a:cubicBezTo>
                    <a:pt x="159" y="302"/>
                    <a:pt x="159" y="302"/>
                    <a:pt x="159" y="302"/>
                  </a:cubicBezTo>
                  <a:cubicBezTo>
                    <a:pt x="149" y="339"/>
                    <a:pt x="149" y="339"/>
                    <a:pt x="149" y="339"/>
                  </a:cubicBezTo>
                  <a:cubicBezTo>
                    <a:pt x="147" y="347"/>
                    <a:pt x="152" y="356"/>
                    <a:pt x="160" y="358"/>
                  </a:cubicBezTo>
                  <a:cubicBezTo>
                    <a:pt x="322" y="401"/>
                    <a:pt x="322" y="401"/>
                    <a:pt x="322" y="401"/>
                  </a:cubicBezTo>
                  <a:cubicBezTo>
                    <a:pt x="331" y="404"/>
                    <a:pt x="340" y="399"/>
                    <a:pt x="342" y="391"/>
                  </a:cubicBezTo>
                  <a:cubicBezTo>
                    <a:pt x="401" y="169"/>
                    <a:pt x="401" y="169"/>
                    <a:pt x="401" y="169"/>
                  </a:cubicBezTo>
                  <a:cubicBezTo>
                    <a:pt x="403" y="161"/>
                    <a:pt x="398" y="152"/>
                    <a:pt x="390" y="150"/>
                  </a:cubicBezTo>
                  <a:close/>
                  <a:moveTo>
                    <a:pt x="34" y="75"/>
                  </a:moveTo>
                  <a:cubicBezTo>
                    <a:pt x="191" y="33"/>
                    <a:pt x="191" y="33"/>
                    <a:pt x="191" y="33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92" y="291"/>
                    <a:pt x="92" y="291"/>
                    <a:pt x="92" y="291"/>
                  </a:cubicBezTo>
                  <a:lnTo>
                    <a:pt x="34" y="75"/>
                  </a:lnTo>
                  <a:close/>
                  <a:moveTo>
                    <a:pt x="315" y="371"/>
                  </a:moveTo>
                  <a:cubicBezTo>
                    <a:pt x="179" y="334"/>
                    <a:pt x="179" y="334"/>
                    <a:pt x="179" y="334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268" y="273"/>
                    <a:pt x="268" y="273"/>
                    <a:pt x="268" y="273"/>
                  </a:cubicBezTo>
                  <a:cubicBezTo>
                    <a:pt x="276" y="271"/>
                    <a:pt x="282" y="262"/>
                    <a:pt x="279" y="254"/>
                  </a:cubicBezTo>
                  <a:cubicBezTo>
                    <a:pt x="249" y="142"/>
                    <a:pt x="249" y="142"/>
                    <a:pt x="249" y="142"/>
                  </a:cubicBezTo>
                  <a:cubicBezTo>
                    <a:pt x="368" y="174"/>
                    <a:pt x="368" y="174"/>
                    <a:pt x="368" y="174"/>
                  </a:cubicBezTo>
                  <a:lnTo>
                    <a:pt x="315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sp>
          <p:nvSpPr>
            <p:cNvPr id="156" name="Freeform 26"/>
            <p:cNvSpPr/>
            <p:nvPr/>
          </p:nvSpPr>
          <p:spPr bwMode="auto">
            <a:xfrm>
              <a:off x="7400925" y="5408613"/>
              <a:ext cx="425450" cy="441325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20" tIns="60960" rIns="121920" bIns="6096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dirty="0">
                <a:latin typeface="+mn-ea"/>
                <a:ea typeface="+mn-ea"/>
              </a:endParaRPr>
            </a:p>
          </p:txBody>
        </p:sp>
        <p:grpSp>
          <p:nvGrpSpPr>
            <p:cNvPr id="157" name="Group 159"/>
            <p:cNvGrpSpPr/>
            <p:nvPr/>
          </p:nvGrpSpPr>
          <p:grpSpPr>
            <a:xfrm>
              <a:off x="8324962" y="5409406"/>
              <a:ext cx="584219" cy="460272"/>
              <a:chOff x="1058564" y="1781841"/>
              <a:chExt cx="649993" cy="512092"/>
            </a:xfrm>
            <a:grpFill/>
          </p:grpSpPr>
          <p:sp>
            <p:nvSpPr>
              <p:cNvPr id="177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8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58" name="Group 162"/>
            <p:cNvGrpSpPr/>
            <p:nvPr/>
          </p:nvGrpSpPr>
          <p:grpSpPr>
            <a:xfrm>
              <a:off x="9341951" y="5409406"/>
              <a:ext cx="467115" cy="355675"/>
              <a:chOff x="2070649" y="1631036"/>
              <a:chExt cx="723379" cy="550800"/>
            </a:xfrm>
            <a:grpFill/>
          </p:grpSpPr>
          <p:sp>
            <p:nvSpPr>
              <p:cNvPr id="173" name="Oval 35"/>
              <p:cNvSpPr>
                <a:spLocks noChangeArrowheads="1"/>
              </p:cNvSpPr>
              <p:nvPr/>
            </p:nvSpPr>
            <p:spPr bwMode="auto">
              <a:xfrm>
                <a:off x="2344840" y="2015709"/>
                <a:ext cx="165321" cy="1661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4" name="Freeform 36"/>
              <p:cNvSpPr/>
              <p:nvPr/>
            </p:nvSpPr>
            <p:spPr bwMode="auto">
              <a:xfrm>
                <a:off x="2228712" y="1861679"/>
                <a:ext cx="405641" cy="169353"/>
              </a:xfrm>
              <a:custGeom>
                <a:avLst/>
                <a:gdLst>
                  <a:gd name="T0" fmla="*/ 105 w 213"/>
                  <a:gd name="T1" fmla="*/ 31 h 89"/>
                  <a:gd name="T2" fmla="*/ 191 w 213"/>
                  <a:gd name="T3" fmla="*/ 89 h 89"/>
                  <a:gd name="T4" fmla="*/ 213 w 213"/>
                  <a:gd name="T5" fmla="*/ 64 h 89"/>
                  <a:gd name="T6" fmla="*/ 105 w 213"/>
                  <a:gd name="T7" fmla="*/ 0 h 89"/>
                  <a:gd name="T8" fmla="*/ 0 w 213"/>
                  <a:gd name="T9" fmla="*/ 58 h 89"/>
                  <a:gd name="T10" fmla="*/ 21 w 213"/>
                  <a:gd name="T11" fmla="*/ 82 h 89"/>
                  <a:gd name="T12" fmla="*/ 105 w 213"/>
                  <a:gd name="T13" fmla="*/ 3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3" h="89">
                    <a:moveTo>
                      <a:pt x="105" y="31"/>
                    </a:moveTo>
                    <a:cubicBezTo>
                      <a:pt x="144" y="31"/>
                      <a:pt x="177" y="54"/>
                      <a:pt x="191" y="89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192" y="26"/>
                      <a:pt x="152" y="0"/>
                      <a:pt x="105" y="0"/>
                    </a:cubicBezTo>
                    <a:cubicBezTo>
                      <a:pt x="61" y="0"/>
                      <a:pt x="22" y="23"/>
                      <a:pt x="0" y="58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37" y="51"/>
                      <a:pt x="68" y="31"/>
                      <a:pt x="10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5" name="Freeform 37"/>
              <p:cNvSpPr/>
              <p:nvPr/>
            </p:nvSpPr>
            <p:spPr bwMode="auto">
              <a:xfrm>
                <a:off x="2157745" y="1749583"/>
                <a:ext cx="549187" cy="195966"/>
              </a:xfrm>
              <a:custGeom>
                <a:avLst/>
                <a:gdLst>
                  <a:gd name="T0" fmla="*/ 142 w 288"/>
                  <a:gd name="T1" fmla="*/ 34 h 103"/>
                  <a:gd name="T2" fmla="*/ 264 w 288"/>
                  <a:gd name="T3" fmla="*/ 103 h 103"/>
                  <a:gd name="T4" fmla="*/ 288 w 288"/>
                  <a:gd name="T5" fmla="*/ 76 h 103"/>
                  <a:gd name="T6" fmla="*/ 142 w 288"/>
                  <a:gd name="T7" fmla="*/ 0 h 103"/>
                  <a:gd name="T8" fmla="*/ 0 w 288"/>
                  <a:gd name="T9" fmla="*/ 71 h 103"/>
                  <a:gd name="T10" fmla="*/ 23 w 288"/>
                  <a:gd name="T11" fmla="*/ 97 h 103"/>
                  <a:gd name="T12" fmla="*/ 142 w 288"/>
                  <a:gd name="T13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03">
                    <a:moveTo>
                      <a:pt x="142" y="34"/>
                    </a:moveTo>
                    <a:cubicBezTo>
                      <a:pt x="194" y="34"/>
                      <a:pt x="239" y="62"/>
                      <a:pt x="264" y="103"/>
                    </a:cubicBezTo>
                    <a:cubicBezTo>
                      <a:pt x="288" y="76"/>
                      <a:pt x="288" y="76"/>
                      <a:pt x="288" y="76"/>
                    </a:cubicBezTo>
                    <a:cubicBezTo>
                      <a:pt x="256" y="30"/>
                      <a:pt x="202" y="0"/>
                      <a:pt x="142" y="0"/>
                    </a:cubicBezTo>
                    <a:cubicBezTo>
                      <a:pt x="84" y="0"/>
                      <a:pt x="32" y="28"/>
                      <a:pt x="0" y="71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49" y="59"/>
                      <a:pt x="93" y="34"/>
                      <a:pt x="14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6" name="Freeform 38"/>
              <p:cNvSpPr/>
              <p:nvPr/>
            </p:nvSpPr>
            <p:spPr bwMode="auto">
              <a:xfrm>
                <a:off x="2070649" y="1631036"/>
                <a:ext cx="723379" cy="229030"/>
              </a:xfrm>
              <a:custGeom>
                <a:avLst/>
                <a:gdLst>
                  <a:gd name="T0" fmla="*/ 188 w 380"/>
                  <a:gd name="T1" fmla="*/ 36 h 120"/>
                  <a:gd name="T2" fmla="*/ 355 w 380"/>
                  <a:gd name="T3" fmla="*/ 120 h 120"/>
                  <a:gd name="T4" fmla="*/ 380 w 380"/>
                  <a:gd name="T5" fmla="*/ 93 h 120"/>
                  <a:gd name="T6" fmla="*/ 188 w 380"/>
                  <a:gd name="T7" fmla="*/ 0 h 120"/>
                  <a:gd name="T8" fmla="*/ 0 w 380"/>
                  <a:gd name="T9" fmla="*/ 88 h 120"/>
                  <a:gd name="T10" fmla="*/ 25 w 380"/>
                  <a:gd name="T11" fmla="*/ 115 h 120"/>
                  <a:gd name="T12" fmla="*/ 188 w 380"/>
                  <a:gd name="T13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120">
                    <a:moveTo>
                      <a:pt x="188" y="36"/>
                    </a:moveTo>
                    <a:cubicBezTo>
                      <a:pt x="256" y="36"/>
                      <a:pt x="317" y="69"/>
                      <a:pt x="355" y="120"/>
                    </a:cubicBezTo>
                    <a:cubicBezTo>
                      <a:pt x="380" y="93"/>
                      <a:pt x="380" y="93"/>
                      <a:pt x="380" y="93"/>
                    </a:cubicBezTo>
                    <a:cubicBezTo>
                      <a:pt x="335" y="36"/>
                      <a:pt x="266" y="0"/>
                      <a:pt x="188" y="0"/>
                    </a:cubicBezTo>
                    <a:cubicBezTo>
                      <a:pt x="113" y="0"/>
                      <a:pt x="45" y="34"/>
                      <a:pt x="0" y="8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63" y="67"/>
                      <a:pt x="122" y="36"/>
                      <a:pt x="18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59" name="Group 167"/>
            <p:cNvGrpSpPr/>
            <p:nvPr/>
          </p:nvGrpSpPr>
          <p:grpSpPr>
            <a:xfrm>
              <a:off x="10356962" y="5409406"/>
              <a:ext cx="466891" cy="361155"/>
              <a:chOff x="3727889" y="-113301"/>
              <a:chExt cx="548381" cy="424189"/>
            </a:xfrm>
            <a:grpFill/>
          </p:grpSpPr>
          <p:sp>
            <p:nvSpPr>
              <p:cNvPr id="165" name="Oval 43"/>
              <p:cNvSpPr>
                <a:spLocks noChangeArrowheads="1"/>
              </p:cNvSpPr>
              <p:nvPr/>
            </p:nvSpPr>
            <p:spPr bwMode="auto">
              <a:xfrm>
                <a:off x="3954500" y="47987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6" name="Freeform 44"/>
              <p:cNvSpPr/>
              <p:nvPr/>
            </p:nvSpPr>
            <p:spPr bwMode="auto">
              <a:xfrm>
                <a:off x="4042402" y="-20560"/>
                <a:ext cx="98386" cy="238707"/>
              </a:xfrm>
              <a:custGeom>
                <a:avLst/>
                <a:gdLst>
                  <a:gd name="T0" fmla="*/ 34 w 52"/>
                  <a:gd name="T1" fmla="*/ 61 h 125"/>
                  <a:gd name="T2" fmla="*/ 0 w 52"/>
                  <a:gd name="T3" fmla="*/ 112 h 125"/>
                  <a:gd name="T4" fmla="*/ 15 w 52"/>
                  <a:gd name="T5" fmla="*/ 125 h 125"/>
                  <a:gd name="T6" fmla="*/ 52 w 52"/>
                  <a:gd name="T7" fmla="*/ 61 h 125"/>
                  <a:gd name="T8" fmla="*/ 18 w 52"/>
                  <a:gd name="T9" fmla="*/ 0 h 125"/>
                  <a:gd name="T10" fmla="*/ 4 w 52"/>
                  <a:gd name="T11" fmla="*/ 12 h 125"/>
                  <a:gd name="T12" fmla="*/ 34 w 52"/>
                  <a:gd name="T13" fmla="*/ 6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34" y="61"/>
                    </a:moveTo>
                    <a:cubicBezTo>
                      <a:pt x="34" y="84"/>
                      <a:pt x="20" y="104"/>
                      <a:pt x="0" y="112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37" y="113"/>
                      <a:pt x="52" y="89"/>
                      <a:pt x="52" y="61"/>
                    </a:cubicBezTo>
                    <a:cubicBezTo>
                      <a:pt x="52" y="35"/>
                      <a:pt x="39" y="13"/>
                      <a:pt x="18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2" y="21"/>
                      <a:pt x="34" y="40"/>
                      <a:pt x="3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7" name="Freeform 45"/>
              <p:cNvSpPr/>
              <p:nvPr/>
            </p:nvSpPr>
            <p:spPr bwMode="auto">
              <a:xfrm>
                <a:off x="4093208" y="-62495"/>
                <a:ext cx="114515" cy="322577"/>
              </a:xfrm>
              <a:custGeom>
                <a:avLst/>
                <a:gdLst>
                  <a:gd name="T0" fmla="*/ 40 w 60"/>
                  <a:gd name="T1" fmla="*/ 83 h 169"/>
                  <a:gd name="T2" fmla="*/ 0 w 60"/>
                  <a:gd name="T3" fmla="*/ 155 h 169"/>
                  <a:gd name="T4" fmla="*/ 15 w 60"/>
                  <a:gd name="T5" fmla="*/ 169 h 169"/>
                  <a:gd name="T6" fmla="*/ 60 w 60"/>
                  <a:gd name="T7" fmla="*/ 83 h 169"/>
                  <a:gd name="T8" fmla="*/ 19 w 60"/>
                  <a:gd name="T9" fmla="*/ 0 h 169"/>
                  <a:gd name="T10" fmla="*/ 3 w 60"/>
                  <a:gd name="T11" fmla="*/ 14 h 169"/>
                  <a:gd name="T12" fmla="*/ 40 w 60"/>
                  <a:gd name="T13" fmla="*/ 83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69">
                    <a:moveTo>
                      <a:pt x="40" y="83"/>
                    </a:moveTo>
                    <a:cubicBezTo>
                      <a:pt x="40" y="114"/>
                      <a:pt x="24" y="140"/>
                      <a:pt x="0" y="155"/>
                    </a:cubicBezTo>
                    <a:cubicBezTo>
                      <a:pt x="15" y="169"/>
                      <a:pt x="15" y="169"/>
                      <a:pt x="15" y="169"/>
                    </a:cubicBezTo>
                    <a:cubicBezTo>
                      <a:pt x="42" y="150"/>
                      <a:pt x="60" y="119"/>
                      <a:pt x="60" y="83"/>
                    </a:cubicBezTo>
                    <a:cubicBezTo>
                      <a:pt x="60" y="49"/>
                      <a:pt x="44" y="19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5" y="29"/>
                      <a:pt x="40" y="54"/>
                      <a:pt x="4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8" name="Freeform 46"/>
              <p:cNvSpPr/>
              <p:nvPr/>
            </p:nvSpPr>
            <p:spPr bwMode="auto">
              <a:xfrm>
                <a:off x="4143207" y="-113301"/>
                <a:ext cx="133063" cy="424189"/>
              </a:xfrm>
              <a:custGeom>
                <a:avLst/>
                <a:gdLst>
                  <a:gd name="T0" fmla="*/ 49 w 70"/>
                  <a:gd name="T1" fmla="*/ 110 h 223"/>
                  <a:gd name="T2" fmla="*/ 0 w 70"/>
                  <a:gd name="T3" fmla="*/ 209 h 223"/>
                  <a:gd name="T4" fmla="*/ 16 w 70"/>
                  <a:gd name="T5" fmla="*/ 223 h 223"/>
                  <a:gd name="T6" fmla="*/ 70 w 70"/>
                  <a:gd name="T7" fmla="*/ 110 h 223"/>
                  <a:gd name="T8" fmla="*/ 19 w 70"/>
                  <a:gd name="T9" fmla="*/ 0 h 223"/>
                  <a:gd name="T10" fmla="*/ 3 w 70"/>
                  <a:gd name="T11" fmla="*/ 14 h 223"/>
                  <a:gd name="T12" fmla="*/ 49 w 70"/>
                  <a:gd name="T13" fmla="*/ 1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49" y="110"/>
                    </a:moveTo>
                    <a:cubicBezTo>
                      <a:pt x="49" y="151"/>
                      <a:pt x="30" y="186"/>
                      <a:pt x="0" y="209"/>
                    </a:cubicBezTo>
                    <a:cubicBezTo>
                      <a:pt x="16" y="223"/>
                      <a:pt x="16" y="223"/>
                      <a:pt x="16" y="223"/>
                    </a:cubicBezTo>
                    <a:cubicBezTo>
                      <a:pt x="49" y="197"/>
                      <a:pt x="70" y="156"/>
                      <a:pt x="70" y="110"/>
                    </a:cubicBezTo>
                    <a:cubicBezTo>
                      <a:pt x="70" y="66"/>
                      <a:pt x="50" y="26"/>
                      <a:pt x="1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1" y="37"/>
                      <a:pt x="49" y="71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9" name="Oval 47"/>
              <p:cNvSpPr>
                <a:spLocks noChangeArrowheads="1"/>
              </p:cNvSpPr>
              <p:nvPr/>
            </p:nvSpPr>
            <p:spPr bwMode="auto">
              <a:xfrm>
                <a:off x="3952887" y="52019"/>
                <a:ext cx="96773" cy="9758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0" name="Freeform 48"/>
              <p:cNvSpPr/>
              <p:nvPr/>
            </p:nvSpPr>
            <p:spPr bwMode="auto">
              <a:xfrm>
                <a:off x="3863371" y="-20560"/>
                <a:ext cx="98386" cy="238707"/>
              </a:xfrm>
              <a:custGeom>
                <a:avLst/>
                <a:gdLst>
                  <a:gd name="T0" fmla="*/ 18 w 52"/>
                  <a:gd name="T1" fmla="*/ 64 h 125"/>
                  <a:gd name="T2" fmla="*/ 52 w 52"/>
                  <a:gd name="T3" fmla="*/ 13 h 125"/>
                  <a:gd name="T4" fmla="*/ 38 w 52"/>
                  <a:gd name="T5" fmla="*/ 0 h 125"/>
                  <a:gd name="T6" fmla="*/ 0 w 52"/>
                  <a:gd name="T7" fmla="*/ 64 h 125"/>
                  <a:gd name="T8" fmla="*/ 34 w 52"/>
                  <a:gd name="T9" fmla="*/ 125 h 125"/>
                  <a:gd name="T10" fmla="*/ 48 w 52"/>
                  <a:gd name="T11" fmla="*/ 113 h 125"/>
                  <a:gd name="T12" fmla="*/ 18 w 52"/>
                  <a:gd name="T13" fmla="*/ 6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25">
                    <a:moveTo>
                      <a:pt x="18" y="64"/>
                    </a:moveTo>
                    <a:cubicBezTo>
                      <a:pt x="18" y="41"/>
                      <a:pt x="32" y="21"/>
                      <a:pt x="52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15" y="12"/>
                      <a:pt x="0" y="36"/>
                      <a:pt x="0" y="64"/>
                    </a:cubicBezTo>
                    <a:cubicBezTo>
                      <a:pt x="0" y="90"/>
                      <a:pt x="14" y="113"/>
                      <a:pt x="34" y="125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30" y="104"/>
                      <a:pt x="18" y="85"/>
                      <a:pt x="18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1" name="Freeform 49"/>
              <p:cNvSpPr/>
              <p:nvPr/>
            </p:nvSpPr>
            <p:spPr bwMode="auto">
              <a:xfrm>
                <a:off x="3796437" y="-62495"/>
                <a:ext cx="116128" cy="322577"/>
              </a:xfrm>
              <a:custGeom>
                <a:avLst/>
                <a:gdLst>
                  <a:gd name="T0" fmla="*/ 20 w 61"/>
                  <a:gd name="T1" fmla="*/ 86 h 169"/>
                  <a:gd name="T2" fmla="*/ 61 w 61"/>
                  <a:gd name="T3" fmla="*/ 14 h 169"/>
                  <a:gd name="T4" fmla="*/ 45 w 61"/>
                  <a:gd name="T5" fmla="*/ 0 h 169"/>
                  <a:gd name="T6" fmla="*/ 0 w 61"/>
                  <a:gd name="T7" fmla="*/ 86 h 169"/>
                  <a:gd name="T8" fmla="*/ 42 w 61"/>
                  <a:gd name="T9" fmla="*/ 169 h 169"/>
                  <a:gd name="T10" fmla="*/ 57 w 61"/>
                  <a:gd name="T11" fmla="*/ 155 h 169"/>
                  <a:gd name="T12" fmla="*/ 20 w 61"/>
                  <a:gd name="T13" fmla="*/ 8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69">
                    <a:moveTo>
                      <a:pt x="20" y="86"/>
                    </a:moveTo>
                    <a:cubicBezTo>
                      <a:pt x="20" y="55"/>
                      <a:pt x="36" y="29"/>
                      <a:pt x="61" y="14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8" y="19"/>
                      <a:pt x="0" y="50"/>
                      <a:pt x="0" y="86"/>
                    </a:cubicBezTo>
                    <a:cubicBezTo>
                      <a:pt x="0" y="120"/>
                      <a:pt x="16" y="150"/>
                      <a:pt x="42" y="169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35" y="140"/>
                      <a:pt x="20" y="115"/>
                      <a:pt x="20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72" name="Freeform 50"/>
              <p:cNvSpPr/>
              <p:nvPr/>
            </p:nvSpPr>
            <p:spPr bwMode="auto">
              <a:xfrm>
                <a:off x="3727889" y="-113301"/>
                <a:ext cx="133063" cy="424189"/>
              </a:xfrm>
              <a:custGeom>
                <a:avLst/>
                <a:gdLst>
                  <a:gd name="T0" fmla="*/ 21 w 70"/>
                  <a:gd name="T1" fmla="*/ 113 h 223"/>
                  <a:gd name="T2" fmla="*/ 70 w 70"/>
                  <a:gd name="T3" fmla="*/ 14 h 223"/>
                  <a:gd name="T4" fmla="*/ 54 w 70"/>
                  <a:gd name="T5" fmla="*/ 0 h 223"/>
                  <a:gd name="T6" fmla="*/ 0 w 70"/>
                  <a:gd name="T7" fmla="*/ 113 h 223"/>
                  <a:gd name="T8" fmla="*/ 51 w 70"/>
                  <a:gd name="T9" fmla="*/ 223 h 223"/>
                  <a:gd name="T10" fmla="*/ 67 w 70"/>
                  <a:gd name="T11" fmla="*/ 209 h 223"/>
                  <a:gd name="T12" fmla="*/ 21 w 70"/>
                  <a:gd name="T13" fmla="*/ 1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23">
                    <a:moveTo>
                      <a:pt x="21" y="113"/>
                    </a:moveTo>
                    <a:cubicBezTo>
                      <a:pt x="21" y="73"/>
                      <a:pt x="40" y="37"/>
                      <a:pt x="70" y="14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1" y="26"/>
                      <a:pt x="0" y="67"/>
                      <a:pt x="0" y="113"/>
                    </a:cubicBezTo>
                    <a:cubicBezTo>
                      <a:pt x="0" y="157"/>
                      <a:pt x="20" y="197"/>
                      <a:pt x="51" y="223"/>
                    </a:cubicBezTo>
                    <a:cubicBezTo>
                      <a:pt x="67" y="209"/>
                      <a:pt x="67" y="209"/>
                      <a:pt x="67" y="209"/>
                    </a:cubicBezTo>
                    <a:cubicBezTo>
                      <a:pt x="39" y="186"/>
                      <a:pt x="21" y="152"/>
                      <a:pt x="2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60" name="Group 2"/>
            <p:cNvGrpSpPr/>
            <p:nvPr/>
          </p:nvGrpSpPr>
          <p:grpSpPr>
            <a:xfrm>
              <a:off x="11271362" y="5409406"/>
              <a:ext cx="545555" cy="452989"/>
              <a:chOff x="3965790" y="1735873"/>
              <a:chExt cx="537091" cy="445963"/>
            </a:xfrm>
            <a:grpFill/>
          </p:grpSpPr>
          <p:sp>
            <p:nvSpPr>
              <p:cNvPr id="161" name="Freeform 69"/>
              <p:cNvSpPr/>
              <p:nvPr/>
            </p:nvSpPr>
            <p:spPr bwMode="auto">
              <a:xfrm>
                <a:off x="3965790" y="1905226"/>
                <a:ext cx="366125" cy="276610"/>
              </a:xfrm>
              <a:custGeom>
                <a:avLst/>
                <a:gdLst>
                  <a:gd name="T0" fmla="*/ 76 w 454"/>
                  <a:gd name="T1" fmla="*/ 0 h 343"/>
                  <a:gd name="T2" fmla="*/ 0 w 454"/>
                  <a:gd name="T3" fmla="*/ 343 h 343"/>
                  <a:gd name="T4" fmla="*/ 454 w 454"/>
                  <a:gd name="T5" fmla="*/ 343 h 343"/>
                  <a:gd name="T6" fmla="*/ 373 w 454"/>
                  <a:gd name="T7" fmla="*/ 0 h 343"/>
                  <a:gd name="T8" fmla="*/ 76 w 454"/>
                  <a:gd name="T9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343">
                    <a:moveTo>
                      <a:pt x="76" y="0"/>
                    </a:moveTo>
                    <a:lnTo>
                      <a:pt x="0" y="343"/>
                    </a:lnTo>
                    <a:lnTo>
                      <a:pt x="454" y="343"/>
                    </a:lnTo>
                    <a:lnTo>
                      <a:pt x="373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2" name="Freeform 70"/>
              <p:cNvSpPr/>
              <p:nvPr/>
            </p:nvSpPr>
            <p:spPr bwMode="auto">
              <a:xfrm>
                <a:off x="4223045" y="1869743"/>
                <a:ext cx="279836" cy="247578"/>
              </a:xfrm>
              <a:custGeom>
                <a:avLst/>
                <a:gdLst>
                  <a:gd name="T0" fmla="*/ 137 w 347"/>
                  <a:gd name="T1" fmla="*/ 307 h 307"/>
                  <a:gd name="T2" fmla="*/ 347 w 347"/>
                  <a:gd name="T3" fmla="*/ 307 h 307"/>
                  <a:gd name="T4" fmla="*/ 274 w 347"/>
                  <a:gd name="T5" fmla="*/ 0 h 307"/>
                  <a:gd name="T6" fmla="*/ 5 w 347"/>
                  <a:gd name="T7" fmla="*/ 0 h 307"/>
                  <a:gd name="T8" fmla="*/ 0 w 347"/>
                  <a:gd name="T9" fmla="*/ 26 h 307"/>
                  <a:gd name="T10" fmla="*/ 71 w 347"/>
                  <a:gd name="T11" fmla="*/ 26 h 307"/>
                  <a:gd name="T12" fmla="*/ 137 w 347"/>
                  <a:gd name="T1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307">
                    <a:moveTo>
                      <a:pt x="137" y="307"/>
                    </a:moveTo>
                    <a:lnTo>
                      <a:pt x="347" y="307"/>
                    </a:lnTo>
                    <a:lnTo>
                      <a:pt x="274" y="0"/>
                    </a:lnTo>
                    <a:lnTo>
                      <a:pt x="5" y="0"/>
                    </a:lnTo>
                    <a:lnTo>
                      <a:pt x="0" y="26"/>
                    </a:lnTo>
                    <a:lnTo>
                      <a:pt x="71" y="26"/>
                    </a:lnTo>
                    <a:lnTo>
                      <a:pt x="137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3" name="Freeform 71"/>
              <p:cNvSpPr/>
              <p:nvPr/>
            </p:nvSpPr>
            <p:spPr bwMode="auto">
              <a:xfrm>
                <a:off x="4055305" y="1777808"/>
                <a:ext cx="173385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7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7"/>
                      <a:pt x="46" y="7"/>
                    </a:cubicBezTo>
                    <a:cubicBezTo>
                      <a:pt x="26" y="7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  <p:sp>
            <p:nvSpPr>
              <p:cNvPr id="164" name="Freeform 72"/>
              <p:cNvSpPr/>
              <p:nvPr/>
            </p:nvSpPr>
            <p:spPr bwMode="auto">
              <a:xfrm>
                <a:off x="4236754" y="1735873"/>
                <a:ext cx="172579" cy="142740"/>
              </a:xfrm>
              <a:custGeom>
                <a:avLst/>
                <a:gdLst>
                  <a:gd name="T0" fmla="*/ 91 w 91"/>
                  <a:gd name="T1" fmla="*/ 75 h 75"/>
                  <a:gd name="T2" fmla="*/ 81 w 91"/>
                  <a:gd name="T3" fmla="*/ 75 h 75"/>
                  <a:gd name="T4" fmla="*/ 81 w 91"/>
                  <a:gd name="T5" fmla="*/ 33 h 75"/>
                  <a:gd name="T6" fmla="*/ 46 w 91"/>
                  <a:gd name="T7" fmla="*/ 8 h 75"/>
                  <a:gd name="T8" fmla="*/ 11 w 91"/>
                  <a:gd name="T9" fmla="*/ 33 h 75"/>
                  <a:gd name="T10" fmla="*/ 11 w 91"/>
                  <a:gd name="T11" fmla="*/ 75 h 75"/>
                  <a:gd name="T12" fmla="*/ 0 w 91"/>
                  <a:gd name="T13" fmla="*/ 75 h 75"/>
                  <a:gd name="T14" fmla="*/ 0 w 91"/>
                  <a:gd name="T15" fmla="*/ 33 h 75"/>
                  <a:gd name="T16" fmla="*/ 46 w 91"/>
                  <a:gd name="T17" fmla="*/ 0 h 75"/>
                  <a:gd name="T18" fmla="*/ 91 w 91"/>
                  <a:gd name="T19" fmla="*/ 33 h 75"/>
                  <a:gd name="T20" fmla="*/ 91 w 91"/>
                  <a:gd name="T2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5">
                    <a:moveTo>
                      <a:pt x="91" y="75"/>
                    </a:moveTo>
                    <a:cubicBezTo>
                      <a:pt x="81" y="75"/>
                      <a:pt x="81" y="75"/>
                      <a:pt x="81" y="75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19"/>
                      <a:pt x="65" y="8"/>
                      <a:pt x="46" y="8"/>
                    </a:cubicBezTo>
                    <a:cubicBezTo>
                      <a:pt x="27" y="8"/>
                      <a:pt x="11" y="19"/>
                      <a:pt x="11" y="33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21" y="0"/>
                      <a:pt x="46" y="0"/>
                    </a:cubicBezTo>
                    <a:cubicBezTo>
                      <a:pt x="71" y="0"/>
                      <a:pt x="91" y="15"/>
                      <a:pt x="91" y="33"/>
                    </a:cubicBezTo>
                    <a:lnTo>
                      <a:pt x="91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dirty="0"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19296" y="1591279"/>
            <a:ext cx="6951182" cy="3675441"/>
            <a:chOff x="1203012" y="1030703"/>
            <a:chExt cx="6951182" cy="3675441"/>
          </a:xfrm>
          <a:solidFill>
            <a:srgbClr val="002B4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323551" y="3360399"/>
              <a:ext cx="480625" cy="488795"/>
            </a:xfrm>
            <a:custGeom>
              <a:avLst/>
              <a:gdLst>
                <a:gd name="T0" fmla="*/ 222 w 589"/>
                <a:gd name="T1" fmla="*/ 0 h 596"/>
                <a:gd name="T2" fmla="*/ 222 w 589"/>
                <a:gd name="T3" fmla="*/ 22 h 596"/>
                <a:gd name="T4" fmla="*/ 222 w 589"/>
                <a:gd name="T5" fmla="*/ 87 h 596"/>
                <a:gd name="T6" fmla="*/ 222 w 589"/>
                <a:gd name="T7" fmla="*/ 378 h 596"/>
                <a:gd name="T8" fmla="*/ 124 w 589"/>
                <a:gd name="T9" fmla="*/ 347 h 596"/>
                <a:gd name="T10" fmla="*/ 0 w 589"/>
                <a:gd name="T11" fmla="*/ 425 h 596"/>
                <a:gd name="T12" fmla="*/ 124 w 589"/>
                <a:gd name="T13" fmla="*/ 504 h 596"/>
                <a:gd name="T14" fmla="*/ 247 w 589"/>
                <a:gd name="T15" fmla="*/ 434 h 596"/>
                <a:gd name="T16" fmla="*/ 247 w 589"/>
                <a:gd name="T17" fmla="*/ 434 h 596"/>
                <a:gd name="T18" fmla="*/ 247 w 589"/>
                <a:gd name="T19" fmla="*/ 92 h 596"/>
                <a:gd name="T20" fmla="*/ 564 w 589"/>
                <a:gd name="T21" fmla="*/ 150 h 596"/>
                <a:gd name="T22" fmla="*/ 564 w 589"/>
                <a:gd name="T23" fmla="*/ 470 h 596"/>
                <a:gd name="T24" fmla="*/ 466 w 589"/>
                <a:gd name="T25" fmla="*/ 439 h 596"/>
                <a:gd name="T26" fmla="*/ 342 w 589"/>
                <a:gd name="T27" fmla="*/ 518 h 596"/>
                <a:gd name="T28" fmla="*/ 466 w 589"/>
                <a:gd name="T29" fmla="*/ 596 h 596"/>
                <a:gd name="T30" fmla="*/ 589 w 589"/>
                <a:gd name="T31" fmla="*/ 518 h 596"/>
                <a:gd name="T32" fmla="*/ 589 w 589"/>
                <a:gd name="T33" fmla="*/ 518 h 596"/>
                <a:gd name="T34" fmla="*/ 589 w 589"/>
                <a:gd name="T35" fmla="*/ 155 h 596"/>
                <a:gd name="T36" fmla="*/ 589 w 589"/>
                <a:gd name="T37" fmla="*/ 107 h 596"/>
                <a:gd name="T38" fmla="*/ 589 w 589"/>
                <a:gd name="T39" fmla="*/ 68 h 596"/>
                <a:gd name="T40" fmla="*/ 222 w 589"/>
                <a:gd name="T4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9" h="596">
                  <a:moveTo>
                    <a:pt x="222" y="0"/>
                  </a:moveTo>
                  <a:lnTo>
                    <a:pt x="222" y="22"/>
                  </a:lnTo>
                  <a:lnTo>
                    <a:pt x="222" y="87"/>
                  </a:lnTo>
                  <a:lnTo>
                    <a:pt x="222" y="378"/>
                  </a:lnTo>
                  <a:cubicBezTo>
                    <a:pt x="199" y="359"/>
                    <a:pt x="164" y="347"/>
                    <a:pt x="124" y="347"/>
                  </a:cubicBezTo>
                  <a:cubicBezTo>
                    <a:pt x="55" y="347"/>
                    <a:pt x="0" y="382"/>
                    <a:pt x="0" y="425"/>
                  </a:cubicBezTo>
                  <a:cubicBezTo>
                    <a:pt x="0" y="469"/>
                    <a:pt x="55" y="504"/>
                    <a:pt x="124" y="504"/>
                  </a:cubicBezTo>
                  <a:cubicBezTo>
                    <a:pt x="188" y="504"/>
                    <a:pt x="240" y="473"/>
                    <a:pt x="247" y="434"/>
                  </a:cubicBezTo>
                  <a:lnTo>
                    <a:pt x="247" y="434"/>
                  </a:lnTo>
                  <a:lnTo>
                    <a:pt x="247" y="92"/>
                  </a:lnTo>
                  <a:lnTo>
                    <a:pt x="564" y="150"/>
                  </a:lnTo>
                  <a:lnTo>
                    <a:pt x="564" y="470"/>
                  </a:lnTo>
                  <a:cubicBezTo>
                    <a:pt x="541" y="451"/>
                    <a:pt x="506" y="439"/>
                    <a:pt x="466" y="439"/>
                  </a:cubicBezTo>
                  <a:cubicBezTo>
                    <a:pt x="397" y="439"/>
                    <a:pt x="342" y="474"/>
                    <a:pt x="342" y="518"/>
                  </a:cubicBezTo>
                  <a:cubicBezTo>
                    <a:pt x="342" y="561"/>
                    <a:pt x="397" y="596"/>
                    <a:pt x="466" y="596"/>
                  </a:cubicBezTo>
                  <a:cubicBezTo>
                    <a:pt x="534" y="596"/>
                    <a:pt x="589" y="561"/>
                    <a:pt x="589" y="518"/>
                  </a:cubicBezTo>
                  <a:lnTo>
                    <a:pt x="589" y="518"/>
                  </a:lnTo>
                  <a:lnTo>
                    <a:pt x="589" y="155"/>
                  </a:lnTo>
                  <a:lnTo>
                    <a:pt x="589" y="107"/>
                  </a:lnTo>
                  <a:lnTo>
                    <a:pt x="589" y="68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4349517" y="3344568"/>
              <a:ext cx="510294" cy="510563"/>
            </a:xfrm>
            <a:custGeom>
              <a:avLst/>
              <a:gdLst>
                <a:gd name="T0" fmla="*/ 554 w 624"/>
                <a:gd name="T1" fmla="*/ 326 h 625"/>
                <a:gd name="T2" fmla="*/ 554 w 624"/>
                <a:gd name="T3" fmla="*/ 71 h 625"/>
                <a:gd name="T4" fmla="*/ 298 w 624"/>
                <a:gd name="T5" fmla="*/ 71 h 625"/>
                <a:gd name="T6" fmla="*/ 265 w 624"/>
                <a:gd name="T7" fmla="*/ 281 h 625"/>
                <a:gd name="T8" fmla="*/ 260 w 624"/>
                <a:gd name="T9" fmla="*/ 284 h 625"/>
                <a:gd name="T10" fmla="*/ 9 w 624"/>
                <a:gd name="T11" fmla="*/ 535 h 625"/>
                <a:gd name="T12" fmla="*/ 14 w 624"/>
                <a:gd name="T13" fmla="*/ 575 h 625"/>
                <a:gd name="T14" fmla="*/ 49 w 624"/>
                <a:gd name="T15" fmla="*/ 610 h 625"/>
                <a:gd name="T16" fmla="*/ 89 w 624"/>
                <a:gd name="T17" fmla="*/ 615 h 625"/>
                <a:gd name="T18" fmla="*/ 340 w 624"/>
                <a:gd name="T19" fmla="*/ 364 h 625"/>
                <a:gd name="T20" fmla="*/ 343 w 624"/>
                <a:gd name="T21" fmla="*/ 359 h 625"/>
                <a:gd name="T22" fmla="*/ 554 w 624"/>
                <a:gd name="T23" fmla="*/ 326 h 625"/>
                <a:gd name="T24" fmla="*/ 96 w 624"/>
                <a:gd name="T25" fmla="*/ 566 h 625"/>
                <a:gd name="T26" fmla="*/ 96 w 624"/>
                <a:gd name="T27" fmla="*/ 566 h 625"/>
                <a:gd name="T28" fmla="*/ 77 w 624"/>
                <a:gd name="T29" fmla="*/ 564 h 625"/>
                <a:gd name="T30" fmla="*/ 60 w 624"/>
                <a:gd name="T31" fmla="*/ 547 h 625"/>
                <a:gd name="T32" fmla="*/ 58 w 624"/>
                <a:gd name="T33" fmla="*/ 528 h 625"/>
                <a:gd name="T34" fmla="*/ 179 w 624"/>
                <a:gd name="T35" fmla="*/ 407 h 625"/>
                <a:gd name="T36" fmla="*/ 198 w 624"/>
                <a:gd name="T37" fmla="*/ 410 h 625"/>
                <a:gd name="T38" fmla="*/ 214 w 624"/>
                <a:gd name="T39" fmla="*/ 427 h 625"/>
                <a:gd name="T40" fmla="*/ 217 w 624"/>
                <a:gd name="T41" fmla="*/ 446 h 625"/>
                <a:gd name="T42" fmla="*/ 96 w 624"/>
                <a:gd name="T43" fmla="*/ 566 h 625"/>
                <a:gd name="T44" fmla="*/ 321 w 624"/>
                <a:gd name="T45" fmla="*/ 303 h 625"/>
                <a:gd name="T46" fmla="*/ 321 w 624"/>
                <a:gd name="T47" fmla="*/ 303 h 625"/>
                <a:gd name="T48" fmla="*/ 321 w 624"/>
                <a:gd name="T49" fmla="*/ 94 h 625"/>
                <a:gd name="T50" fmla="*/ 530 w 624"/>
                <a:gd name="T51" fmla="*/ 94 h 625"/>
                <a:gd name="T52" fmla="*/ 530 w 624"/>
                <a:gd name="T53" fmla="*/ 303 h 625"/>
                <a:gd name="T54" fmla="*/ 321 w 624"/>
                <a:gd name="T55" fmla="*/ 303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4" h="625">
                  <a:moveTo>
                    <a:pt x="554" y="326"/>
                  </a:moveTo>
                  <a:cubicBezTo>
                    <a:pt x="624" y="256"/>
                    <a:pt x="624" y="141"/>
                    <a:pt x="554" y="71"/>
                  </a:cubicBezTo>
                  <a:cubicBezTo>
                    <a:pt x="483" y="0"/>
                    <a:pt x="368" y="0"/>
                    <a:pt x="298" y="71"/>
                  </a:cubicBezTo>
                  <a:cubicBezTo>
                    <a:pt x="241" y="127"/>
                    <a:pt x="230" y="213"/>
                    <a:pt x="265" y="281"/>
                  </a:cubicBezTo>
                  <a:cubicBezTo>
                    <a:pt x="263" y="282"/>
                    <a:pt x="262" y="283"/>
                    <a:pt x="260" y="284"/>
                  </a:cubicBezTo>
                  <a:lnTo>
                    <a:pt x="9" y="535"/>
                  </a:lnTo>
                  <a:cubicBezTo>
                    <a:pt x="0" y="545"/>
                    <a:pt x="2" y="562"/>
                    <a:pt x="14" y="575"/>
                  </a:cubicBezTo>
                  <a:lnTo>
                    <a:pt x="49" y="610"/>
                  </a:lnTo>
                  <a:cubicBezTo>
                    <a:pt x="62" y="622"/>
                    <a:pt x="79" y="625"/>
                    <a:pt x="89" y="615"/>
                  </a:cubicBezTo>
                  <a:lnTo>
                    <a:pt x="340" y="364"/>
                  </a:lnTo>
                  <a:cubicBezTo>
                    <a:pt x="341" y="363"/>
                    <a:pt x="342" y="361"/>
                    <a:pt x="343" y="359"/>
                  </a:cubicBezTo>
                  <a:cubicBezTo>
                    <a:pt x="411" y="394"/>
                    <a:pt x="497" y="383"/>
                    <a:pt x="554" y="326"/>
                  </a:cubicBezTo>
                  <a:close/>
                  <a:moveTo>
                    <a:pt x="96" y="566"/>
                  </a:moveTo>
                  <a:lnTo>
                    <a:pt x="96" y="566"/>
                  </a:lnTo>
                  <a:cubicBezTo>
                    <a:pt x="92" y="571"/>
                    <a:pt x="83" y="570"/>
                    <a:pt x="77" y="564"/>
                  </a:cubicBezTo>
                  <a:lnTo>
                    <a:pt x="60" y="547"/>
                  </a:lnTo>
                  <a:cubicBezTo>
                    <a:pt x="54" y="541"/>
                    <a:pt x="53" y="532"/>
                    <a:pt x="58" y="528"/>
                  </a:cubicBezTo>
                  <a:lnTo>
                    <a:pt x="179" y="407"/>
                  </a:lnTo>
                  <a:cubicBezTo>
                    <a:pt x="183" y="403"/>
                    <a:pt x="192" y="404"/>
                    <a:pt x="198" y="410"/>
                  </a:cubicBezTo>
                  <a:lnTo>
                    <a:pt x="214" y="427"/>
                  </a:lnTo>
                  <a:cubicBezTo>
                    <a:pt x="220" y="433"/>
                    <a:pt x="221" y="441"/>
                    <a:pt x="217" y="446"/>
                  </a:cubicBezTo>
                  <a:lnTo>
                    <a:pt x="96" y="566"/>
                  </a:lnTo>
                  <a:close/>
                  <a:moveTo>
                    <a:pt x="321" y="303"/>
                  </a:moveTo>
                  <a:lnTo>
                    <a:pt x="321" y="303"/>
                  </a:lnTo>
                  <a:cubicBezTo>
                    <a:pt x="264" y="245"/>
                    <a:pt x="264" y="152"/>
                    <a:pt x="321" y="94"/>
                  </a:cubicBezTo>
                  <a:cubicBezTo>
                    <a:pt x="379" y="36"/>
                    <a:pt x="472" y="36"/>
                    <a:pt x="530" y="94"/>
                  </a:cubicBezTo>
                  <a:cubicBezTo>
                    <a:pt x="588" y="152"/>
                    <a:pt x="588" y="245"/>
                    <a:pt x="530" y="303"/>
                  </a:cubicBezTo>
                  <a:cubicBezTo>
                    <a:pt x="472" y="360"/>
                    <a:pt x="379" y="360"/>
                    <a:pt x="321" y="3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5409106" y="3358421"/>
              <a:ext cx="488537" cy="492752"/>
            </a:xfrm>
            <a:custGeom>
              <a:avLst/>
              <a:gdLst>
                <a:gd name="T0" fmla="*/ 298 w 596"/>
                <a:gd name="T1" fmla="*/ 0 h 601"/>
                <a:gd name="T2" fmla="*/ 0 w 596"/>
                <a:gd name="T3" fmla="*/ 300 h 601"/>
                <a:gd name="T4" fmla="*/ 298 w 596"/>
                <a:gd name="T5" fmla="*/ 601 h 601"/>
                <a:gd name="T6" fmla="*/ 596 w 596"/>
                <a:gd name="T7" fmla="*/ 300 h 601"/>
                <a:gd name="T8" fmla="*/ 298 w 596"/>
                <a:gd name="T9" fmla="*/ 0 h 601"/>
                <a:gd name="T10" fmla="*/ 298 w 596"/>
                <a:gd name="T11" fmla="*/ 579 h 601"/>
                <a:gd name="T12" fmla="*/ 298 w 596"/>
                <a:gd name="T13" fmla="*/ 579 h 601"/>
                <a:gd name="T14" fmla="*/ 21 w 596"/>
                <a:gd name="T15" fmla="*/ 300 h 601"/>
                <a:gd name="T16" fmla="*/ 298 w 596"/>
                <a:gd name="T17" fmla="*/ 21 h 601"/>
                <a:gd name="T18" fmla="*/ 575 w 596"/>
                <a:gd name="T19" fmla="*/ 300 h 601"/>
                <a:gd name="T20" fmla="*/ 298 w 596"/>
                <a:gd name="T21" fmla="*/ 579 h 601"/>
                <a:gd name="T22" fmla="*/ 298 w 596"/>
                <a:gd name="T23" fmla="*/ 40 h 601"/>
                <a:gd name="T24" fmla="*/ 298 w 596"/>
                <a:gd name="T25" fmla="*/ 40 h 601"/>
                <a:gd name="T26" fmla="*/ 40 w 596"/>
                <a:gd name="T27" fmla="*/ 300 h 601"/>
                <a:gd name="T28" fmla="*/ 298 w 596"/>
                <a:gd name="T29" fmla="*/ 561 h 601"/>
                <a:gd name="T30" fmla="*/ 556 w 596"/>
                <a:gd name="T31" fmla="*/ 300 h 601"/>
                <a:gd name="T32" fmla="*/ 298 w 596"/>
                <a:gd name="T33" fmla="*/ 40 h 601"/>
                <a:gd name="T34" fmla="*/ 304 w 596"/>
                <a:gd name="T35" fmla="*/ 458 h 601"/>
                <a:gd name="T36" fmla="*/ 304 w 596"/>
                <a:gd name="T37" fmla="*/ 458 h 601"/>
                <a:gd name="T38" fmla="*/ 331 w 596"/>
                <a:gd name="T39" fmla="*/ 436 h 601"/>
                <a:gd name="T40" fmla="*/ 352 w 596"/>
                <a:gd name="T41" fmla="*/ 412 h 601"/>
                <a:gd name="T42" fmla="*/ 346 w 596"/>
                <a:gd name="T43" fmla="*/ 437 h 601"/>
                <a:gd name="T44" fmla="*/ 286 w 596"/>
                <a:gd name="T45" fmla="*/ 495 h 601"/>
                <a:gd name="T46" fmla="*/ 218 w 596"/>
                <a:gd name="T47" fmla="*/ 466 h 601"/>
                <a:gd name="T48" fmla="*/ 230 w 596"/>
                <a:gd name="T49" fmla="*/ 409 h 601"/>
                <a:gd name="T50" fmla="*/ 264 w 596"/>
                <a:gd name="T51" fmla="*/ 306 h 601"/>
                <a:gd name="T52" fmla="*/ 244 w 596"/>
                <a:gd name="T53" fmla="*/ 238 h 601"/>
                <a:gd name="T54" fmla="*/ 267 w 596"/>
                <a:gd name="T55" fmla="*/ 222 h 601"/>
                <a:gd name="T56" fmla="*/ 369 w 596"/>
                <a:gd name="T57" fmla="*/ 209 h 601"/>
                <a:gd name="T58" fmla="*/ 312 w 596"/>
                <a:gd name="T59" fmla="*/ 388 h 601"/>
                <a:gd name="T60" fmla="*/ 304 w 596"/>
                <a:gd name="T61" fmla="*/ 458 h 601"/>
                <a:gd name="T62" fmla="*/ 326 w 596"/>
                <a:gd name="T63" fmla="*/ 189 h 601"/>
                <a:gd name="T64" fmla="*/ 326 w 596"/>
                <a:gd name="T65" fmla="*/ 189 h 601"/>
                <a:gd name="T66" fmla="*/ 330 w 596"/>
                <a:gd name="T67" fmla="*/ 102 h 601"/>
                <a:gd name="T68" fmla="*/ 326 w 596"/>
                <a:gd name="T69" fmla="*/ 189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6" h="601">
                  <a:moveTo>
                    <a:pt x="298" y="0"/>
                  </a:moveTo>
                  <a:cubicBezTo>
                    <a:pt x="133" y="0"/>
                    <a:pt x="0" y="134"/>
                    <a:pt x="0" y="300"/>
                  </a:cubicBezTo>
                  <a:cubicBezTo>
                    <a:pt x="0" y="466"/>
                    <a:pt x="133" y="601"/>
                    <a:pt x="298" y="601"/>
                  </a:cubicBezTo>
                  <a:cubicBezTo>
                    <a:pt x="463" y="601"/>
                    <a:pt x="596" y="466"/>
                    <a:pt x="596" y="300"/>
                  </a:cubicBezTo>
                  <a:cubicBezTo>
                    <a:pt x="596" y="134"/>
                    <a:pt x="463" y="0"/>
                    <a:pt x="298" y="0"/>
                  </a:cubicBezTo>
                  <a:close/>
                  <a:moveTo>
                    <a:pt x="298" y="579"/>
                  </a:moveTo>
                  <a:lnTo>
                    <a:pt x="298" y="579"/>
                  </a:lnTo>
                  <a:cubicBezTo>
                    <a:pt x="145" y="579"/>
                    <a:pt x="21" y="454"/>
                    <a:pt x="21" y="300"/>
                  </a:cubicBezTo>
                  <a:cubicBezTo>
                    <a:pt x="21" y="146"/>
                    <a:pt x="145" y="21"/>
                    <a:pt x="298" y="21"/>
                  </a:cubicBezTo>
                  <a:cubicBezTo>
                    <a:pt x="451" y="21"/>
                    <a:pt x="575" y="146"/>
                    <a:pt x="575" y="300"/>
                  </a:cubicBezTo>
                  <a:cubicBezTo>
                    <a:pt x="575" y="454"/>
                    <a:pt x="451" y="579"/>
                    <a:pt x="298" y="579"/>
                  </a:cubicBezTo>
                  <a:close/>
                  <a:moveTo>
                    <a:pt x="298" y="40"/>
                  </a:moveTo>
                  <a:lnTo>
                    <a:pt x="298" y="40"/>
                  </a:lnTo>
                  <a:cubicBezTo>
                    <a:pt x="155" y="40"/>
                    <a:pt x="40" y="156"/>
                    <a:pt x="40" y="300"/>
                  </a:cubicBezTo>
                  <a:cubicBezTo>
                    <a:pt x="40" y="444"/>
                    <a:pt x="155" y="561"/>
                    <a:pt x="298" y="561"/>
                  </a:cubicBezTo>
                  <a:cubicBezTo>
                    <a:pt x="441" y="561"/>
                    <a:pt x="556" y="444"/>
                    <a:pt x="556" y="300"/>
                  </a:cubicBezTo>
                  <a:cubicBezTo>
                    <a:pt x="556" y="156"/>
                    <a:pt x="441" y="40"/>
                    <a:pt x="298" y="40"/>
                  </a:cubicBezTo>
                  <a:close/>
                  <a:moveTo>
                    <a:pt x="304" y="458"/>
                  </a:moveTo>
                  <a:lnTo>
                    <a:pt x="304" y="458"/>
                  </a:lnTo>
                  <a:cubicBezTo>
                    <a:pt x="314" y="460"/>
                    <a:pt x="324" y="445"/>
                    <a:pt x="331" y="436"/>
                  </a:cubicBezTo>
                  <a:cubicBezTo>
                    <a:pt x="338" y="427"/>
                    <a:pt x="343" y="414"/>
                    <a:pt x="352" y="412"/>
                  </a:cubicBezTo>
                  <a:cubicBezTo>
                    <a:pt x="360" y="418"/>
                    <a:pt x="351" y="430"/>
                    <a:pt x="346" y="437"/>
                  </a:cubicBezTo>
                  <a:cubicBezTo>
                    <a:pt x="333" y="457"/>
                    <a:pt x="307" y="487"/>
                    <a:pt x="286" y="495"/>
                  </a:cubicBezTo>
                  <a:cubicBezTo>
                    <a:pt x="255" y="506"/>
                    <a:pt x="221" y="495"/>
                    <a:pt x="218" y="466"/>
                  </a:cubicBezTo>
                  <a:cubicBezTo>
                    <a:pt x="216" y="451"/>
                    <a:pt x="224" y="428"/>
                    <a:pt x="230" y="409"/>
                  </a:cubicBezTo>
                  <a:cubicBezTo>
                    <a:pt x="242" y="371"/>
                    <a:pt x="251" y="347"/>
                    <a:pt x="264" y="306"/>
                  </a:cubicBezTo>
                  <a:cubicBezTo>
                    <a:pt x="273" y="277"/>
                    <a:pt x="293" y="228"/>
                    <a:pt x="244" y="238"/>
                  </a:cubicBezTo>
                  <a:cubicBezTo>
                    <a:pt x="244" y="225"/>
                    <a:pt x="257" y="224"/>
                    <a:pt x="267" y="222"/>
                  </a:cubicBezTo>
                  <a:cubicBezTo>
                    <a:pt x="299" y="217"/>
                    <a:pt x="335" y="211"/>
                    <a:pt x="369" y="209"/>
                  </a:cubicBezTo>
                  <a:cubicBezTo>
                    <a:pt x="353" y="263"/>
                    <a:pt x="331" y="327"/>
                    <a:pt x="312" y="388"/>
                  </a:cubicBezTo>
                  <a:cubicBezTo>
                    <a:pt x="306" y="407"/>
                    <a:pt x="283" y="451"/>
                    <a:pt x="304" y="458"/>
                  </a:cubicBezTo>
                  <a:close/>
                  <a:moveTo>
                    <a:pt x="326" y="189"/>
                  </a:moveTo>
                  <a:lnTo>
                    <a:pt x="326" y="189"/>
                  </a:lnTo>
                  <a:cubicBezTo>
                    <a:pt x="283" y="182"/>
                    <a:pt x="281" y="109"/>
                    <a:pt x="330" y="102"/>
                  </a:cubicBezTo>
                  <a:cubicBezTo>
                    <a:pt x="397" y="91"/>
                    <a:pt x="394" y="201"/>
                    <a:pt x="326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7604344" y="2539262"/>
              <a:ext cx="530073" cy="522436"/>
            </a:xfrm>
            <a:custGeom>
              <a:avLst/>
              <a:gdLst>
                <a:gd name="T0" fmla="*/ 170 w 648"/>
                <a:gd name="T1" fmla="*/ 280 h 639"/>
                <a:gd name="T2" fmla="*/ 226 w 648"/>
                <a:gd name="T3" fmla="*/ 183 h 639"/>
                <a:gd name="T4" fmla="*/ 240 w 648"/>
                <a:gd name="T5" fmla="*/ 167 h 639"/>
                <a:gd name="T6" fmla="*/ 366 w 648"/>
                <a:gd name="T7" fmla="*/ 177 h 639"/>
                <a:gd name="T8" fmla="*/ 359 w 648"/>
                <a:gd name="T9" fmla="*/ 162 h 639"/>
                <a:gd name="T10" fmla="*/ 388 w 648"/>
                <a:gd name="T11" fmla="*/ 153 h 639"/>
                <a:gd name="T12" fmla="*/ 408 w 648"/>
                <a:gd name="T13" fmla="*/ 154 h 639"/>
                <a:gd name="T14" fmla="*/ 402 w 648"/>
                <a:gd name="T15" fmla="*/ 183 h 639"/>
                <a:gd name="T16" fmla="*/ 391 w 648"/>
                <a:gd name="T17" fmla="*/ 199 h 639"/>
                <a:gd name="T18" fmla="*/ 319 w 648"/>
                <a:gd name="T19" fmla="*/ 265 h 639"/>
                <a:gd name="T20" fmla="*/ 318 w 648"/>
                <a:gd name="T21" fmla="*/ 266 h 639"/>
                <a:gd name="T22" fmla="*/ 616 w 648"/>
                <a:gd name="T23" fmla="*/ 615 h 639"/>
                <a:gd name="T24" fmla="*/ 497 w 648"/>
                <a:gd name="T25" fmla="*/ 615 h 639"/>
                <a:gd name="T26" fmla="*/ 272 w 648"/>
                <a:gd name="T27" fmla="*/ 546 h 639"/>
                <a:gd name="T28" fmla="*/ 272 w 648"/>
                <a:gd name="T29" fmla="*/ 0 h 639"/>
                <a:gd name="T30" fmla="*/ 515 w 648"/>
                <a:gd name="T31" fmla="*/ 397 h 639"/>
                <a:gd name="T32" fmla="*/ 616 w 648"/>
                <a:gd name="T33" fmla="*/ 615 h 639"/>
                <a:gd name="T34" fmla="*/ 272 w 648"/>
                <a:gd name="T35" fmla="*/ 511 h 639"/>
                <a:gd name="T36" fmla="*/ 272 w 648"/>
                <a:gd name="T37" fmla="*/ 35 h 639"/>
                <a:gd name="T38" fmla="*/ 272 w 648"/>
                <a:gd name="T39" fmla="*/ 511 h 639"/>
                <a:gd name="T40" fmla="*/ 445 w 648"/>
                <a:gd name="T41" fmla="*/ 391 h 639"/>
                <a:gd name="T42" fmla="*/ 409 w 648"/>
                <a:gd name="T43" fmla="*/ 401 h 639"/>
                <a:gd name="T44" fmla="*/ 338 w 648"/>
                <a:gd name="T45" fmla="*/ 401 h 639"/>
                <a:gd name="T46" fmla="*/ 266 w 648"/>
                <a:gd name="T47" fmla="*/ 401 h 639"/>
                <a:gd name="T48" fmla="*/ 194 w 648"/>
                <a:gd name="T49" fmla="*/ 401 h 639"/>
                <a:gd name="T50" fmla="*/ 111 w 648"/>
                <a:gd name="T51" fmla="*/ 401 h 639"/>
                <a:gd name="T52" fmla="*/ 100 w 648"/>
                <a:gd name="T53" fmla="*/ 391 h 639"/>
                <a:gd name="T54" fmla="*/ 111 w 648"/>
                <a:gd name="T55" fmla="*/ 145 h 639"/>
                <a:gd name="T56" fmla="*/ 122 w 648"/>
                <a:gd name="T57" fmla="*/ 380 h 639"/>
                <a:gd name="T58" fmla="*/ 152 w 648"/>
                <a:gd name="T59" fmla="*/ 331 h 639"/>
                <a:gd name="T60" fmla="*/ 183 w 648"/>
                <a:gd name="T61" fmla="*/ 320 h 639"/>
                <a:gd name="T62" fmla="*/ 194 w 648"/>
                <a:gd name="T63" fmla="*/ 380 h 639"/>
                <a:gd name="T64" fmla="*/ 224 w 648"/>
                <a:gd name="T65" fmla="*/ 256 h 639"/>
                <a:gd name="T66" fmla="*/ 255 w 648"/>
                <a:gd name="T67" fmla="*/ 245 h 639"/>
                <a:gd name="T68" fmla="*/ 266 w 648"/>
                <a:gd name="T69" fmla="*/ 380 h 639"/>
                <a:gd name="T70" fmla="*/ 296 w 648"/>
                <a:gd name="T71" fmla="*/ 292 h 639"/>
                <a:gd name="T72" fmla="*/ 327 w 648"/>
                <a:gd name="T73" fmla="*/ 282 h 639"/>
                <a:gd name="T74" fmla="*/ 338 w 648"/>
                <a:gd name="T75" fmla="*/ 380 h 639"/>
                <a:gd name="T76" fmla="*/ 368 w 648"/>
                <a:gd name="T77" fmla="*/ 231 h 639"/>
                <a:gd name="T78" fmla="*/ 399 w 648"/>
                <a:gd name="T79" fmla="*/ 220 h 639"/>
                <a:gd name="T80" fmla="*/ 409 w 648"/>
                <a:gd name="T81" fmla="*/ 38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8" h="639">
                  <a:moveTo>
                    <a:pt x="242" y="199"/>
                  </a:moveTo>
                  <a:lnTo>
                    <a:pt x="170" y="280"/>
                  </a:lnTo>
                  <a:lnTo>
                    <a:pt x="153" y="266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40" y="167"/>
                  </a:lnTo>
                  <a:lnTo>
                    <a:pt x="316" y="234"/>
                  </a:lnTo>
                  <a:lnTo>
                    <a:pt x="366" y="177"/>
                  </a:lnTo>
                  <a:lnTo>
                    <a:pt x="357" y="169"/>
                  </a:lnTo>
                  <a:cubicBezTo>
                    <a:pt x="354" y="167"/>
                    <a:pt x="355" y="163"/>
                    <a:pt x="359" y="162"/>
                  </a:cubicBezTo>
                  <a:lnTo>
                    <a:pt x="373" y="158"/>
                  </a:lnTo>
                  <a:cubicBezTo>
                    <a:pt x="377" y="156"/>
                    <a:pt x="384" y="154"/>
                    <a:pt x="388" y="153"/>
                  </a:cubicBezTo>
                  <a:lnTo>
                    <a:pt x="402" y="149"/>
                  </a:lnTo>
                  <a:cubicBezTo>
                    <a:pt x="406" y="147"/>
                    <a:pt x="409" y="150"/>
                    <a:pt x="408" y="154"/>
                  </a:cubicBezTo>
                  <a:lnTo>
                    <a:pt x="405" y="167"/>
                  </a:lnTo>
                  <a:cubicBezTo>
                    <a:pt x="404" y="172"/>
                    <a:pt x="402" y="179"/>
                    <a:pt x="402" y="183"/>
                  </a:cubicBezTo>
                  <a:lnTo>
                    <a:pt x="399" y="196"/>
                  </a:lnTo>
                  <a:cubicBezTo>
                    <a:pt x="398" y="200"/>
                    <a:pt x="395" y="202"/>
                    <a:pt x="391" y="199"/>
                  </a:cubicBezTo>
                  <a:lnTo>
                    <a:pt x="383" y="192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18" y="266"/>
                  </a:lnTo>
                  <a:lnTo>
                    <a:pt x="242" y="199"/>
                  </a:lnTo>
                  <a:close/>
                  <a:moveTo>
                    <a:pt x="616" y="615"/>
                  </a:moveTo>
                  <a:cubicBezTo>
                    <a:pt x="599" y="631"/>
                    <a:pt x="578" y="639"/>
                    <a:pt x="556" y="639"/>
                  </a:cubicBezTo>
                  <a:cubicBezTo>
                    <a:pt x="535" y="639"/>
                    <a:pt x="513" y="631"/>
                    <a:pt x="497" y="615"/>
                  </a:cubicBezTo>
                  <a:lnTo>
                    <a:pt x="396" y="516"/>
                  </a:lnTo>
                  <a:cubicBezTo>
                    <a:pt x="359" y="535"/>
                    <a:pt x="317" y="546"/>
                    <a:pt x="272" y="546"/>
                  </a:cubicBezTo>
                  <a:cubicBezTo>
                    <a:pt x="122" y="546"/>
                    <a:pt x="0" y="424"/>
                    <a:pt x="0" y="273"/>
                  </a:cubicBezTo>
                  <a:cubicBezTo>
                    <a:pt x="0" y="123"/>
                    <a:pt x="122" y="0"/>
                    <a:pt x="272" y="0"/>
                  </a:cubicBezTo>
                  <a:cubicBezTo>
                    <a:pt x="423" y="0"/>
                    <a:pt x="545" y="123"/>
                    <a:pt x="545" y="273"/>
                  </a:cubicBezTo>
                  <a:cubicBezTo>
                    <a:pt x="545" y="318"/>
                    <a:pt x="534" y="360"/>
                    <a:pt x="515" y="397"/>
                  </a:cubicBezTo>
                  <a:lnTo>
                    <a:pt x="616" y="496"/>
                  </a:lnTo>
                  <a:cubicBezTo>
                    <a:pt x="648" y="529"/>
                    <a:pt x="648" y="582"/>
                    <a:pt x="616" y="615"/>
                  </a:cubicBezTo>
                  <a:close/>
                  <a:moveTo>
                    <a:pt x="272" y="511"/>
                  </a:moveTo>
                  <a:lnTo>
                    <a:pt x="272" y="511"/>
                  </a:lnTo>
                  <a:cubicBezTo>
                    <a:pt x="404" y="511"/>
                    <a:pt x="510" y="405"/>
                    <a:pt x="510" y="273"/>
                  </a:cubicBezTo>
                  <a:cubicBezTo>
                    <a:pt x="510" y="142"/>
                    <a:pt x="404" y="35"/>
                    <a:pt x="272" y="35"/>
                  </a:cubicBezTo>
                  <a:cubicBezTo>
                    <a:pt x="141" y="35"/>
                    <a:pt x="35" y="142"/>
                    <a:pt x="35" y="273"/>
                  </a:cubicBezTo>
                  <a:cubicBezTo>
                    <a:pt x="35" y="405"/>
                    <a:pt x="141" y="511"/>
                    <a:pt x="272" y="511"/>
                  </a:cubicBezTo>
                  <a:close/>
                  <a:moveTo>
                    <a:pt x="434" y="380"/>
                  </a:moveTo>
                  <a:cubicBezTo>
                    <a:pt x="440" y="380"/>
                    <a:pt x="445" y="385"/>
                    <a:pt x="445" y="391"/>
                  </a:cubicBezTo>
                  <a:cubicBezTo>
                    <a:pt x="445" y="397"/>
                    <a:pt x="440" y="401"/>
                    <a:pt x="434" y="401"/>
                  </a:cubicBezTo>
                  <a:lnTo>
                    <a:pt x="409" y="401"/>
                  </a:lnTo>
                  <a:lnTo>
                    <a:pt x="368" y="401"/>
                  </a:lnTo>
                  <a:lnTo>
                    <a:pt x="338" y="401"/>
                  </a:lnTo>
                  <a:lnTo>
                    <a:pt x="296" y="401"/>
                  </a:lnTo>
                  <a:lnTo>
                    <a:pt x="266" y="401"/>
                  </a:lnTo>
                  <a:lnTo>
                    <a:pt x="224" y="401"/>
                  </a:lnTo>
                  <a:lnTo>
                    <a:pt x="194" y="401"/>
                  </a:lnTo>
                  <a:lnTo>
                    <a:pt x="152" y="401"/>
                  </a:lnTo>
                  <a:lnTo>
                    <a:pt x="111" y="401"/>
                  </a:lnTo>
                  <a:lnTo>
                    <a:pt x="111" y="401"/>
                  </a:lnTo>
                  <a:cubicBezTo>
                    <a:pt x="105" y="401"/>
                    <a:pt x="100" y="397"/>
                    <a:pt x="100" y="391"/>
                  </a:cubicBezTo>
                  <a:lnTo>
                    <a:pt x="100" y="155"/>
                  </a:lnTo>
                  <a:cubicBezTo>
                    <a:pt x="100" y="150"/>
                    <a:pt x="105" y="145"/>
                    <a:pt x="111" y="145"/>
                  </a:cubicBezTo>
                  <a:cubicBezTo>
                    <a:pt x="117" y="145"/>
                    <a:pt x="121" y="150"/>
                    <a:pt x="121" y="155"/>
                  </a:cubicBezTo>
                  <a:lnTo>
                    <a:pt x="122" y="380"/>
                  </a:lnTo>
                  <a:lnTo>
                    <a:pt x="152" y="380"/>
                  </a:lnTo>
                  <a:lnTo>
                    <a:pt x="152" y="331"/>
                  </a:lnTo>
                  <a:cubicBezTo>
                    <a:pt x="152" y="325"/>
                    <a:pt x="157" y="320"/>
                    <a:pt x="163" y="320"/>
                  </a:cubicBezTo>
                  <a:lnTo>
                    <a:pt x="183" y="320"/>
                  </a:lnTo>
                  <a:cubicBezTo>
                    <a:pt x="189" y="320"/>
                    <a:pt x="194" y="325"/>
                    <a:pt x="194" y="331"/>
                  </a:cubicBezTo>
                  <a:lnTo>
                    <a:pt x="194" y="380"/>
                  </a:lnTo>
                  <a:lnTo>
                    <a:pt x="224" y="380"/>
                  </a:lnTo>
                  <a:lnTo>
                    <a:pt x="224" y="256"/>
                  </a:lnTo>
                  <a:cubicBezTo>
                    <a:pt x="224" y="250"/>
                    <a:pt x="229" y="245"/>
                    <a:pt x="235" y="245"/>
                  </a:cubicBezTo>
                  <a:lnTo>
                    <a:pt x="255" y="245"/>
                  </a:lnTo>
                  <a:cubicBezTo>
                    <a:pt x="261" y="245"/>
                    <a:pt x="266" y="250"/>
                    <a:pt x="266" y="256"/>
                  </a:cubicBezTo>
                  <a:lnTo>
                    <a:pt x="266" y="380"/>
                  </a:lnTo>
                  <a:lnTo>
                    <a:pt x="296" y="380"/>
                  </a:lnTo>
                  <a:lnTo>
                    <a:pt x="296" y="292"/>
                  </a:lnTo>
                  <a:cubicBezTo>
                    <a:pt x="296" y="286"/>
                    <a:pt x="300" y="282"/>
                    <a:pt x="307" y="282"/>
                  </a:cubicBezTo>
                  <a:lnTo>
                    <a:pt x="327" y="282"/>
                  </a:lnTo>
                  <a:cubicBezTo>
                    <a:pt x="333" y="282"/>
                    <a:pt x="338" y="286"/>
                    <a:pt x="338" y="292"/>
                  </a:cubicBezTo>
                  <a:lnTo>
                    <a:pt x="338" y="380"/>
                  </a:lnTo>
                  <a:lnTo>
                    <a:pt x="368" y="380"/>
                  </a:lnTo>
                  <a:lnTo>
                    <a:pt x="368" y="231"/>
                  </a:lnTo>
                  <a:cubicBezTo>
                    <a:pt x="368" y="225"/>
                    <a:pt x="372" y="220"/>
                    <a:pt x="378" y="220"/>
                  </a:cubicBezTo>
                  <a:lnTo>
                    <a:pt x="399" y="220"/>
                  </a:lnTo>
                  <a:cubicBezTo>
                    <a:pt x="405" y="220"/>
                    <a:pt x="409" y="225"/>
                    <a:pt x="409" y="231"/>
                  </a:cubicBezTo>
                  <a:lnTo>
                    <a:pt x="409" y="380"/>
                  </a:lnTo>
                  <a:lnTo>
                    <a:pt x="434" y="3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7604344" y="1127468"/>
              <a:ext cx="470737" cy="4986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509153" y="1095805"/>
              <a:ext cx="563696" cy="562014"/>
            </a:xfrm>
            <a:custGeom>
              <a:avLst/>
              <a:gdLst>
                <a:gd name="T0" fmla="*/ 122 w 689"/>
                <a:gd name="T1" fmla="*/ 472 h 688"/>
                <a:gd name="T2" fmla="*/ 567 w 689"/>
                <a:gd name="T3" fmla="*/ 215 h 688"/>
                <a:gd name="T4" fmla="*/ 495 w 689"/>
                <a:gd name="T5" fmla="*/ 605 h 688"/>
                <a:gd name="T6" fmla="*/ 194 w 689"/>
                <a:gd name="T7" fmla="*/ 83 h 688"/>
                <a:gd name="T8" fmla="*/ 495 w 689"/>
                <a:gd name="T9" fmla="*/ 605 h 688"/>
                <a:gd name="T10" fmla="*/ 161 w 689"/>
                <a:gd name="T11" fmla="*/ 450 h 688"/>
                <a:gd name="T12" fmla="*/ 528 w 689"/>
                <a:gd name="T13" fmla="*/ 238 h 688"/>
                <a:gd name="T14" fmla="*/ 460 w 689"/>
                <a:gd name="T15" fmla="*/ 543 h 688"/>
                <a:gd name="T16" fmla="*/ 230 w 689"/>
                <a:gd name="T17" fmla="*/ 145 h 688"/>
                <a:gd name="T18" fmla="*/ 460 w 689"/>
                <a:gd name="T19" fmla="*/ 543 h 688"/>
                <a:gd name="T20" fmla="*/ 345 w 689"/>
                <a:gd name="T21" fmla="*/ 376 h 688"/>
                <a:gd name="T22" fmla="*/ 345 w 689"/>
                <a:gd name="T23" fmla="*/ 311 h 688"/>
                <a:gd name="T24" fmla="*/ 359 w 689"/>
                <a:gd name="T25" fmla="*/ 158 h 688"/>
                <a:gd name="T26" fmla="*/ 344 w 689"/>
                <a:gd name="T27" fmla="*/ 172 h 688"/>
                <a:gd name="T28" fmla="*/ 330 w 689"/>
                <a:gd name="T29" fmla="*/ 135 h 688"/>
                <a:gd name="T30" fmla="*/ 345 w 689"/>
                <a:gd name="T31" fmla="*/ 121 h 688"/>
                <a:gd name="T32" fmla="*/ 359 w 689"/>
                <a:gd name="T33" fmla="*/ 158 h 688"/>
                <a:gd name="T34" fmla="*/ 345 w 689"/>
                <a:gd name="T35" fmla="*/ 567 h 688"/>
                <a:gd name="T36" fmla="*/ 330 w 689"/>
                <a:gd name="T37" fmla="*/ 553 h 688"/>
                <a:gd name="T38" fmla="*/ 344 w 689"/>
                <a:gd name="T39" fmla="*/ 516 h 688"/>
                <a:gd name="T40" fmla="*/ 359 w 689"/>
                <a:gd name="T41" fmla="*/ 530 h 688"/>
                <a:gd name="T42" fmla="*/ 159 w 689"/>
                <a:gd name="T43" fmla="*/ 326 h 688"/>
                <a:gd name="T44" fmla="*/ 173 w 689"/>
                <a:gd name="T45" fmla="*/ 342 h 688"/>
                <a:gd name="T46" fmla="*/ 136 w 689"/>
                <a:gd name="T47" fmla="*/ 356 h 688"/>
                <a:gd name="T48" fmla="*/ 122 w 689"/>
                <a:gd name="T49" fmla="*/ 340 h 688"/>
                <a:gd name="T50" fmla="*/ 159 w 689"/>
                <a:gd name="T51" fmla="*/ 326 h 688"/>
                <a:gd name="T52" fmla="*/ 567 w 689"/>
                <a:gd name="T53" fmla="*/ 340 h 688"/>
                <a:gd name="T54" fmla="*/ 553 w 689"/>
                <a:gd name="T55" fmla="*/ 356 h 688"/>
                <a:gd name="T56" fmla="*/ 516 w 689"/>
                <a:gd name="T57" fmla="*/ 342 h 688"/>
                <a:gd name="T58" fmla="*/ 530 w 689"/>
                <a:gd name="T59" fmla="*/ 326 h 688"/>
                <a:gd name="T60" fmla="*/ 363 w 689"/>
                <a:gd name="T61" fmla="*/ 344 h 688"/>
                <a:gd name="T62" fmla="*/ 327 w 689"/>
                <a:gd name="T63" fmla="*/ 344 h 688"/>
                <a:gd name="T64" fmla="*/ 345 w 689"/>
                <a:gd name="T65" fmla="*/ 201 h 688"/>
                <a:gd name="T66" fmla="*/ 363 w 689"/>
                <a:gd name="T67" fmla="*/ 344 h 688"/>
                <a:gd name="T68" fmla="*/ 262 w 689"/>
                <a:gd name="T69" fmla="*/ 429 h 688"/>
                <a:gd name="T70" fmla="*/ 329 w 689"/>
                <a:gd name="T71" fmla="*/ 336 h 688"/>
                <a:gd name="T72" fmla="*/ 355 w 689"/>
                <a:gd name="T73" fmla="*/ 36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3382887" y="4146108"/>
              <a:ext cx="363931" cy="496711"/>
            </a:xfrm>
            <a:custGeom>
              <a:avLst/>
              <a:gdLst>
                <a:gd name="T0" fmla="*/ 90 w 446"/>
                <a:gd name="T1" fmla="*/ 226 h 608"/>
                <a:gd name="T2" fmla="*/ 137 w 446"/>
                <a:gd name="T3" fmla="*/ 337 h 608"/>
                <a:gd name="T4" fmla="*/ 175 w 446"/>
                <a:gd name="T5" fmla="*/ 425 h 608"/>
                <a:gd name="T6" fmla="*/ 261 w 446"/>
                <a:gd name="T7" fmla="*/ 428 h 608"/>
                <a:gd name="T8" fmla="*/ 280 w 446"/>
                <a:gd name="T9" fmla="*/ 393 h 608"/>
                <a:gd name="T10" fmla="*/ 328 w 446"/>
                <a:gd name="T11" fmla="*/ 304 h 608"/>
                <a:gd name="T12" fmla="*/ 223 w 446"/>
                <a:gd name="T13" fmla="*/ 93 h 608"/>
                <a:gd name="T14" fmla="*/ 184 w 446"/>
                <a:gd name="T15" fmla="*/ 456 h 608"/>
                <a:gd name="T16" fmla="*/ 141 w 446"/>
                <a:gd name="T17" fmla="*/ 405 h 608"/>
                <a:gd name="T18" fmla="*/ 94 w 446"/>
                <a:gd name="T19" fmla="*/ 319 h 608"/>
                <a:gd name="T20" fmla="*/ 223 w 446"/>
                <a:gd name="T21" fmla="*/ 65 h 608"/>
                <a:gd name="T22" fmla="*/ 351 w 446"/>
                <a:gd name="T23" fmla="*/ 319 h 608"/>
                <a:gd name="T24" fmla="*/ 305 w 446"/>
                <a:gd name="T25" fmla="*/ 405 h 608"/>
                <a:gd name="T26" fmla="*/ 261 w 446"/>
                <a:gd name="T27" fmla="*/ 456 h 608"/>
                <a:gd name="T28" fmla="*/ 159 w 446"/>
                <a:gd name="T29" fmla="*/ 545 h 608"/>
                <a:gd name="T30" fmla="*/ 267 w 446"/>
                <a:gd name="T31" fmla="*/ 566 h 608"/>
                <a:gd name="T32" fmla="*/ 267 w 446"/>
                <a:gd name="T33" fmla="*/ 524 h 608"/>
                <a:gd name="T34" fmla="*/ 172 w 446"/>
                <a:gd name="T35" fmla="*/ 558 h 608"/>
                <a:gd name="T36" fmla="*/ 276 w 446"/>
                <a:gd name="T37" fmla="*/ 558 h 608"/>
                <a:gd name="T38" fmla="*/ 289 w 446"/>
                <a:gd name="T39" fmla="*/ 545 h 608"/>
                <a:gd name="T40" fmla="*/ 159 w 446"/>
                <a:gd name="T41" fmla="*/ 480 h 608"/>
                <a:gd name="T42" fmla="*/ 289 w 446"/>
                <a:gd name="T43" fmla="*/ 545 h 608"/>
                <a:gd name="T44" fmla="*/ 287 w 446"/>
                <a:gd name="T45" fmla="*/ 254 h 608"/>
                <a:gd name="T46" fmla="*/ 244 w 446"/>
                <a:gd name="T47" fmla="*/ 298 h 608"/>
                <a:gd name="T48" fmla="*/ 202 w 446"/>
                <a:gd name="T49" fmla="*/ 298 h 608"/>
                <a:gd name="T50" fmla="*/ 158 w 446"/>
                <a:gd name="T51" fmla="*/ 254 h 608"/>
                <a:gd name="T52" fmla="*/ 158 w 446"/>
                <a:gd name="T53" fmla="*/ 212 h 608"/>
                <a:gd name="T54" fmla="*/ 202 w 446"/>
                <a:gd name="T55" fmla="*/ 168 h 608"/>
                <a:gd name="T56" fmla="*/ 244 w 446"/>
                <a:gd name="T57" fmla="*/ 168 h 608"/>
                <a:gd name="T58" fmla="*/ 287 w 446"/>
                <a:gd name="T59" fmla="*/ 212 h 608"/>
                <a:gd name="T60" fmla="*/ 428 w 446"/>
                <a:gd name="T61" fmla="*/ 206 h 608"/>
                <a:gd name="T62" fmla="*/ 405 w 446"/>
                <a:gd name="T63" fmla="*/ 226 h 608"/>
                <a:gd name="T64" fmla="*/ 428 w 446"/>
                <a:gd name="T65" fmla="*/ 239 h 608"/>
                <a:gd name="T66" fmla="*/ 428 w 446"/>
                <a:gd name="T67" fmla="*/ 206 h 608"/>
                <a:gd name="T68" fmla="*/ 379 w 446"/>
                <a:gd name="T69" fmla="*/ 90 h 608"/>
                <a:gd name="T70" fmla="*/ 356 w 446"/>
                <a:gd name="T71" fmla="*/ 67 h 608"/>
                <a:gd name="T72" fmla="*/ 362 w 446"/>
                <a:gd name="T73" fmla="*/ 107 h 608"/>
                <a:gd name="T74" fmla="*/ 239 w 446"/>
                <a:gd name="T75" fmla="*/ 44 h 608"/>
                <a:gd name="T76" fmla="*/ 222 w 446"/>
                <a:gd name="T77" fmla="*/ 0 h 608"/>
                <a:gd name="T78" fmla="*/ 206 w 446"/>
                <a:gd name="T79" fmla="*/ 44 h 608"/>
                <a:gd name="T80" fmla="*/ 81 w 446"/>
                <a:gd name="T81" fmla="*/ 109 h 608"/>
                <a:gd name="T82" fmla="*/ 89 w 446"/>
                <a:gd name="T83" fmla="*/ 69 h 608"/>
                <a:gd name="T84" fmla="*/ 65 w 446"/>
                <a:gd name="T85" fmla="*/ 93 h 608"/>
                <a:gd name="T86" fmla="*/ 39 w 446"/>
                <a:gd name="T87" fmla="*/ 226 h 608"/>
                <a:gd name="T88" fmla="*/ 17 w 446"/>
                <a:gd name="T89" fmla="*/ 206 h 608"/>
                <a:gd name="T90" fmla="*/ 17 w 446"/>
                <a:gd name="T91" fmla="*/ 239 h 608"/>
                <a:gd name="T92" fmla="*/ 39 w 446"/>
                <a:gd name="T93" fmla="*/ 226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6" h="608">
                  <a:moveTo>
                    <a:pt x="223" y="93"/>
                  </a:moveTo>
                  <a:cubicBezTo>
                    <a:pt x="149" y="93"/>
                    <a:pt x="90" y="153"/>
                    <a:pt x="90" y="226"/>
                  </a:cubicBezTo>
                  <a:cubicBezTo>
                    <a:pt x="90" y="261"/>
                    <a:pt x="117" y="303"/>
                    <a:pt x="117" y="304"/>
                  </a:cubicBezTo>
                  <a:cubicBezTo>
                    <a:pt x="123" y="313"/>
                    <a:pt x="132" y="327"/>
                    <a:pt x="137" y="337"/>
                  </a:cubicBezTo>
                  <a:lnTo>
                    <a:pt x="165" y="393"/>
                  </a:lnTo>
                  <a:cubicBezTo>
                    <a:pt x="171" y="403"/>
                    <a:pt x="175" y="417"/>
                    <a:pt x="175" y="425"/>
                  </a:cubicBezTo>
                  <a:cubicBezTo>
                    <a:pt x="175" y="426"/>
                    <a:pt x="178" y="428"/>
                    <a:pt x="184" y="428"/>
                  </a:cubicBezTo>
                  <a:lnTo>
                    <a:pt x="261" y="428"/>
                  </a:lnTo>
                  <a:cubicBezTo>
                    <a:pt x="267" y="428"/>
                    <a:pt x="270" y="426"/>
                    <a:pt x="271" y="425"/>
                  </a:cubicBezTo>
                  <a:cubicBezTo>
                    <a:pt x="270" y="417"/>
                    <a:pt x="275" y="403"/>
                    <a:pt x="280" y="393"/>
                  </a:cubicBezTo>
                  <a:lnTo>
                    <a:pt x="309" y="337"/>
                  </a:lnTo>
                  <a:cubicBezTo>
                    <a:pt x="313" y="327"/>
                    <a:pt x="322" y="313"/>
                    <a:pt x="328" y="304"/>
                  </a:cubicBezTo>
                  <a:cubicBezTo>
                    <a:pt x="337" y="289"/>
                    <a:pt x="356" y="254"/>
                    <a:pt x="356" y="226"/>
                  </a:cubicBezTo>
                  <a:cubicBezTo>
                    <a:pt x="356" y="153"/>
                    <a:pt x="296" y="93"/>
                    <a:pt x="223" y="93"/>
                  </a:cubicBezTo>
                  <a:close/>
                  <a:moveTo>
                    <a:pt x="261" y="456"/>
                  </a:moveTo>
                  <a:lnTo>
                    <a:pt x="184" y="456"/>
                  </a:lnTo>
                  <a:cubicBezTo>
                    <a:pt x="163" y="456"/>
                    <a:pt x="147" y="442"/>
                    <a:pt x="147" y="425"/>
                  </a:cubicBezTo>
                  <a:cubicBezTo>
                    <a:pt x="147" y="423"/>
                    <a:pt x="145" y="414"/>
                    <a:pt x="141" y="405"/>
                  </a:cubicBezTo>
                  <a:lnTo>
                    <a:pt x="112" y="349"/>
                  </a:lnTo>
                  <a:cubicBezTo>
                    <a:pt x="107" y="341"/>
                    <a:pt x="99" y="327"/>
                    <a:pt x="94" y="319"/>
                  </a:cubicBezTo>
                  <a:cubicBezTo>
                    <a:pt x="91" y="314"/>
                    <a:pt x="62" y="268"/>
                    <a:pt x="62" y="226"/>
                  </a:cubicBezTo>
                  <a:cubicBezTo>
                    <a:pt x="62" y="137"/>
                    <a:pt x="134" y="65"/>
                    <a:pt x="223" y="65"/>
                  </a:cubicBezTo>
                  <a:cubicBezTo>
                    <a:pt x="311" y="65"/>
                    <a:pt x="383" y="137"/>
                    <a:pt x="383" y="226"/>
                  </a:cubicBezTo>
                  <a:cubicBezTo>
                    <a:pt x="383" y="268"/>
                    <a:pt x="354" y="314"/>
                    <a:pt x="351" y="319"/>
                  </a:cubicBezTo>
                  <a:cubicBezTo>
                    <a:pt x="346" y="327"/>
                    <a:pt x="338" y="341"/>
                    <a:pt x="333" y="349"/>
                  </a:cubicBezTo>
                  <a:lnTo>
                    <a:pt x="305" y="405"/>
                  </a:lnTo>
                  <a:cubicBezTo>
                    <a:pt x="301" y="414"/>
                    <a:pt x="298" y="423"/>
                    <a:pt x="298" y="425"/>
                  </a:cubicBezTo>
                  <a:cubicBezTo>
                    <a:pt x="298" y="442"/>
                    <a:pt x="282" y="456"/>
                    <a:pt x="261" y="456"/>
                  </a:cubicBezTo>
                  <a:close/>
                  <a:moveTo>
                    <a:pt x="180" y="524"/>
                  </a:moveTo>
                  <a:cubicBezTo>
                    <a:pt x="169" y="524"/>
                    <a:pt x="159" y="534"/>
                    <a:pt x="159" y="545"/>
                  </a:cubicBezTo>
                  <a:cubicBezTo>
                    <a:pt x="159" y="556"/>
                    <a:pt x="169" y="566"/>
                    <a:pt x="180" y="566"/>
                  </a:cubicBezTo>
                  <a:lnTo>
                    <a:pt x="267" y="566"/>
                  </a:lnTo>
                  <a:cubicBezTo>
                    <a:pt x="279" y="566"/>
                    <a:pt x="289" y="556"/>
                    <a:pt x="289" y="545"/>
                  </a:cubicBezTo>
                  <a:cubicBezTo>
                    <a:pt x="289" y="534"/>
                    <a:pt x="279" y="524"/>
                    <a:pt x="267" y="524"/>
                  </a:cubicBezTo>
                  <a:lnTo>
                    <a:pt x="180" y="524"/>
                  </a:lnTo>
                  <a:close/>
                  <a:moveTo>
                    <a:pt x="172" y="558"/>
                  </a:moveTo>
                  <a:cubicBezTo>
                    <a:pt x="173" y="586"/>
                    <a:pt x="196" y="608"/>
                    <a:pt x="224" y="608"/>
                  </a:cubicBezTo>
                  <a:cubicBezTo>
                    <a:pt x="252" y="608"/>
                    <a:pt x="275" y="586"/>
                    <a:pt x="276" y="558"/>
                  </a:cubicBezTo>
                  <a:lnTo>
                    <a:pt x="172" y="558"/>
                  </a:lnTo>
                  <a:close/>
                  <a:moveTo>
                    <a:pt x="289" y="545"/>
                  </a:moveTo>
                  <a:lnTo>
                    <a:pt x="159" y="545"/>
                  </a:lnTo>
                  <a:lnTo>
                    <a:pt x="159" y="480"/>
                  </a:lnTo>
                  <a:lnTo>
                    <a:pt x="289" y="480"/>
                  </a:lnTo>
                  <a:lnTo>
                    <a:pt x="289" y="545"/>
                  </a:lnTo>
                  <a:close/>
                  <a:moveTo>
                    <a:pt x="309" y="233"/>
                  </a:moveTo>
                  <a:cubicBezTo>
                    <a:pt x="309" y="245"/>
                    <a:pt x="299" y="254"/>
                    <a:pt x="287" y="254"/>
                  </a:cubicBezTo>
                  <a:lnTo>
                    <a:pt x="244" y="254"/>
                  </a:lnTo>
                  <a:lnTo>
                    <a:pt x="244" y="298"/>
                  </a:lnTo>
                  <a:cubicBezTo>
                    <a:pt x="244" y="309"/>
                    <a:pt x="234" y="319"/>
                    <a:pt x="223" y="319"/>
                  </a:cubicBezTo>
                  <a:cubicBezTo>
                    <a:pt x="211" y="319"/>
                    <a:pt x="202" y="309"/>
                    <a:pt x="202" y="298"/>
                  </a:cubicBezTo>
                  <a:lnTo>
                    <a:pt x="202" y="254"/>
                  </a:lnTo>
                  <a:lnTo>
                    <a:pt x="158" y="254"/>
                  </a:lnTo>
                  <a:cubicBezTo>
                    <a:pt x="146" y="254"/>
                    <a:pt x="137" y="245"/>
                    <a:pt x="137" y="233"/>
                  </a:cubicBezTo>
                  <a:cubicBezTo>
                    <a:pt x="137" y="221"/>
                    <a:pt x="146" y="212"/>
                    <a:pt x="158" y="212"/>
                  </a:cubicBezTo>
                  <a:lnTo>
                    <a:pt x="202" y="212"/>
                  </a:lnTo>
                  <a:lnTo>
                    <a:pt x="202" y="168"/>
                  </a:lnTo>
                  <a:cubicBezTo>
                    <a:pt x="202" y="157"/>
                    <a:pt x="211" y="147"/>
                    <a:pt x="223" y="147"/>
                  </a:cubicBezTo>
                  <a:cubicBezTo>
                    <a:pt x="234" y="147"/>
                    <a:pt x="244" y="157"/>
                    <a:pt x="244" y="168"/>
                  </a:cubicBezTo>
                  <a:lnTo>
                    <a:pt x="244" y="212"/>
                  </a:lnTo>
                  <a:lnTo>
                    <a:pt x="287" y="212"/>
                  </a:lnTo>
                  <a:cubicBezTo>
                    <a:pt x="299" y="212"/>
                    <a:pt x="309" y="221"/>
                    <a:pt x="309" y="233"/>
                  </a:cubicBezTo>
                  <a:close/>
                  <a:moveTo>
                    <a:pt x="428" y="206"/>
                  </a:moveTo>
                  <a:lnTo>
                    <a:pt x="404" y="206"/>
                  </a:lnTo>
                  <a:cubicBezTo>
                    <a:pt x="405" y="212"/>
                    <a:pt x="405" y="219"/>
                    <a:pt x="405" y="226"/>
                  </a:cubicBezTo>
                  <a:cubicBezTo>
                    <a:pt x="405" y="230"/>
                    <a:pt x="405" y="235"/>
                    <a:pt x="405" y="239"/>
                  </a:cubicBezTo>
                  <a:lnTo>
                    <a:pt x="428" y="239"/>
                  </a:lnTo>
                  <a:cubicBezTo>
                    <a:pt x="438" y="239"/>
                    <a:pt x="446" y="232"/>
                    <a:pt x="446" y="222"/>
                  </a:cubicBezTo>
                  <a:cubicBezTo>
                    <a:pt x="446" y="213"/>
                    <a:pt x="438" y="206"/>
                    <a:pt x="428" y="206"/>
                  </a:cubicBezTo>
                  <a:close/>
                  <a:moveTo>
                    <a:pt x="362" y="107"/>
                  </a:moveTo>
                  <a:lnTo>
                    <a:pt x="379" y="90"/>
                  </a:lnTo>
                  <a:cubicBezTo>
                    <a:pt x="386" y="83"/>
                    <a:pt x="386" y="72"/>
                    <a:pt x="380" y="66"/>
                  </a:cubicBezTo>
                  <a:cubicBezTo>
                    <a:pt x="373" y="60"/>
                    <a:pt x="362" y="60"/>
                    <a:pt x="356" y="67"/>
                  </a:cubicBezTo>
                  <a:lnTo>
                    <a:pt x="338" y="84"/>
                  </a:lnTo>
                  <a:cubicBezTo>
                    <a:pt x="347" y="91"/>
                    <a:pt x="355" y="99"/>
                    <a:pt x="362" y="107"/>
                  </a:cubicBezTo>
                  <a:close/>
                  <a:moveTo>
                    <a:pt x="222" y="43"/>
                  </a:moveTo>
                  <a:cubicBezTo>
                    <a:pt x="228" y="43"/>
                    <a:pt x="233" y="43"/>
                    <a:pt x="239" y="44"/>
                  </a:cubicBezTo>
                  <a:lnTo>
                    <a:pt x="239" y="18"/>
                  </a:lnTo>
                  <a:cubicBezTo>
                    <a:pt x="239" y="8"/>
                    <a:pt x="231" y="0"/>
                    <a:pt x="222" y="0"/>
                  </a:cubicBezTo>
                  <a:cubicBezTo>
                    <a:pt x="213" y="0"/>
                    <a:pt x="206" y="8"/>
                    <a:pt x="206" y="18"/>
                  </a:cubicBezTo>
                  <a:lnTo>
                    <a:pt x="206" y="44"/>
                  </a:lnTo>
                  <a:cubicBezTo>
                    <a:pt x="211" y="43"/>
                    <a:pt x="217" y="43"/>
                    <a:pt x="222" y="43"/>
                  </a:cubicBezTo>
                  <a:close/>
                  <a:moveTo>
                    <a:pt x="81" y="109"/>
                  </a:moveTo>
                  <a:cubicBezTo>
                    <a:pt x="89" y="101"/>
                    <a:pt x="96" y="93"/>
                    <a:pt x="105" y="86"/>
                  </a:cubicBezTo>
                  <a:lnTo>
                    <a:pt x="89" y="69"/>
                  </a:lnTo>
                  <a:cubicBezTo>
                    <a:pt x="82" y="63"/>
                    <a:pt x="71" y="62"/>
                    <a:pt x="65" y="69"/>
                  </a:cubicBezTo>
                  <a:cubicBezTo>
                    <a:pt x="58" y="75"/>
                    <a:pt x="58" y="86"/>
                    <a:pt x="65" y="93"/>
                  </a:cubicBezTo>
                  <a:lnTo>
                    <a:pt x="81" y="109"/>
                  </a:lnTo>
                  <a:close/>
                  <a:moveTo>
                    <a:pt x="39" y="226"/>
                  </a:moveTo>
                  <a:cubicBezTo>
                    <a:pt x="39" y="219"/>
                    <a:pt x="40" y="212"/>
                    <a:pt x="41" y="206"/>
                  </a:cubicBezTo>
                  <a:lnTo>
                    <a:pt x="17" y="206"/>
                  </a:lnTo>
                  <a:cubicBezTo>
                    <a:pt x="7" y="206"/>
                    <a:pt x="0" y="213"/>
                    <a:pt x="0" y="222"/>
                  </a:cubicBezTo>
                  <a:cubicBezTo>
                    <a:pt x="0" y="232"/>
                    <a:pt x="7" y="239"/>
                    <a:pt x="17" y="239"/>
                  </a:cubicBezTo>
                  <a:lnTo>
                    <a:pt x="40" y="239"/>
                  </a:lnTo>
                  <a:cubicBezTo>
                    <a:pt x="40" y="235"/>
                    <a:pt x="39" y="230"/>
                    <a:pt x="39" y="2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1216856" y="4148088"/>
              <a:ext cx="630945" cy="492752"/>
            </a:xfrm>
            <a:custGeom>
              <a:avLst/>
              <a:gdLst>
                <a:gd name="T0" fmla="*/ 451 w 771"/>
                <a:gd name="T1" fmla="*/ 411 h 602"/>
                <a:gd name="T2" fmla="*/ 457 w 771"/>
                <a:gd name="T3" fmla="*/ 396 h 602"/>
                <a:gd name="T4" fmla="*/ 459 w 771"/>
                <a:gd name="T5" fmla="*/ 388 h 602"/>
                <a:gd name="T6" fmla="*/ 463 w 771"/>
                <a:gd name="T7" fmla="*/ 372 h 602"/>
                <a:gd name="T8" fmla="*/ 464 w 771"/>
                <a:gd name="T9" fmla="*/ 365 h 602"/>
                <a:gd name="T10" fmla="*/ 466 w 771"/>
                <a:gd name="T11" fmla="*/ 341 h 602"/>
                <a:gd name="T12" fmla="*/ 233 w 771"/>
                <a:gd name="T13" fmla="*/ 139 h 602"/>
                <a:gd name="T14" fmla="*/ 201 w 771"/>
                <a:gd name="T15" fmla="*/ 141 h 602"/>
                <a:gd name="T16" fmla="*/ 201 w 771"/>
                <a:gd name="T17" fmla="*/ 141 h 602"/>
                <a:gd name="T18" fmla="*/ 0 w 771"/>
                <a:gd name="T19" fmla="*/ 341 h 602"/>
                <a:gd name="T20" fmla="*/ 61 w 771"/>
                <a:gd name="T21" fmla="*/ 477 h 602"/>
                <a:gd name="T22" fmla="*/ 37 w 771"/>
                <a:gd name="T23" fmla="*/ 602 h 602"/>
                <a:gd name="T24" fmla="*/ 129 w 771"/>
                <a:gd name="T25" fmla="*/ 522 h 602"/>
                <a:gd name="T26" fmla="*/ 233 w 771"/>
                <a:gd name="T27" fmla="*/ 544 h 602"/>
                <a:gd name="T28" fmla="*/ 363 w 771"/>
                <a:gd name="T29" fmla="*/ 509 h 602"/>
                <a:gd name="T30" fmla="*/ 363 w 771"/>
                <a:gd name="T31" fmla="*/ 509 h 602"/>
                <a:gd name="T32" fmla="*/ 383 w 771"/>
                <a:gd name="T33" fmla="*/ 496 h 602"/>
                <a:gd name="T34" fmla="*/ 389 w 771"/>
                <a:gd name="T35" fmla="*/ 491 h 602"/>
                <a:gd name="T36" fmla="*/ 402 w 771"/>
                <a:gd name="T37" fmla="*/ 480 h 602"/>
                <a:gd name="T38" fmla="*/ 408 w 771"/>
                <a:gd name="T39" fmla="*/ 474 h 602"/>
                <a:gd name="T40" fmla="*/ 419 w 771"/>
                <a:gd name="T41" fmla="*/ 462 h 602"/>
                <a:gd name="T42" fmla="*/ 424 w 771"/>
                <a:gd name="T43" fmla="*/ 457 h 602"/>
                <a:gd name="T44" fmla="*/ 448 w 771"/>
                <a:gd name="T45" fmla="*/ 417 h 602"/>
                <a:gd name="T46" fmla="*/ 451 w 771"/>
                <a:gd name="T47" fmla="*/ 411 h 602"/>
                <a:gd name="T48" fmla="*/ 771 w 771"/>
                <a:gd name="T49" fmla="*/ 263 h 602"/>
                <a:gd name="T50" fmla="*/ 771 w 771"/>
                <a:gd name="T51" fmla="*/ 263 h 602"/>
                <a:gd name="T52" fmla="*/ 469 w 771"/>
                <a:gd name="T53" fmla="*/ 0 h 602"/>
                <a:gd name="T54" fmla="*/ 243 w 771"/>
                <a:gd name="T55" fmla="*/ 89 h 602"/>
                <a:gd name="T56" fmla="*/ 508 w 771"/>
                <a:gd name="T57" fmla="*/ 341 h 602"/>
                <a:gd name="T58" fmla="*/ 424 w 771"/>
                <a:gd name="T59" fmla="*/ 523 h 602"/>
                <a:gd name="T60" fmla="*/ 469 w 771"/>
                <a:gd name="T61" fmla="*/ 526 h 602"/>
                <a:gd name="T62" fmla="*/ 603 w 771"/>
                <a:gd name="T63" fmla="*/ 498 h 602"/>
                <a:gd name="T64" fmla="*/ 722 w 771"/>
                <a:gd name="T65" fmla="*/ 602 h 602"/>
                <a:gd name="T66" fmla="*/ 692 w 771"/>
                <a:gd name="T67" fmla="*/ 440 h 602"/>
                <a:gd name="T68" fmla="*/ 771 w 771"/>
                <a:gd name="T69" fmla="*/ 263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1" h="602">
                  <a:moveTo>
                    <a:pt x="451" y="411"/>
                  </a:moveTo>
                  <a:cubicBezTo>
                    <a:pt x="453" y="406"/>
                    <a:pt x="455" y="401"/>
                    <a:pt x="457" y="396"/>
                  </a:cubicBezTo>
                  <a:cubicBezTo>
                    <a:pt x="458" y="393"/>
                    <a:pt x="458" y="391"/>
                    <a:pt x="459" y="388"/>
                  </a:cubicBezTo>
                  <a:cubicBezTo>
                    <a:pt x="460" y="383"/>
                    <a:pt x="462" y="377"/>
                    <a:pt x="463" y="372"/>
                  </a:cubicBezTo>
                  <a:cubicBezTo>
                    <a:pt x="463" y="370"/>
                    <a:pt x="464" y="367"/>
                    <a:pt x="464" y="365"/>
                  </a:cubicBezTo>
                  <a:cubicBezTo>
                    <a:pt x="465" y="357"/>
                    <a:pt x="466" y="349"/>
                    <a:pt x="466" y="341"/>
                  </a:cubicBezTo>
                  <a:cubicBezTo>
                    <a:pt x="466" y="230"/>
                    <a:pt x="361" y="139"/>
                    <a:pt x="233" y="139"/>
                  </a:cubicBezTo>
                  <a:cubicBezTo>
                    <a:pt x="222" y="139"/>
                    <a:pt x="212" y="140"/>
                    <a:pt x="201" y="141"/>
                  </a:cubicBezTo>
                  <a:lnTo>
                    <a:pt x="201" y="141"/>
                  </a:lnTo>
                  <a:cubicBezTo>
                    <a:pt x="88" y="154"/>
                    <a:pt x="0" y="239"/>
                    <a:pt x="0" y="341"/>
                  </a:cubicBezTo>
                  <a:cubicBezTo>
                    <a:pt x="0" y="394"/>
                    <a:pt x="23" y="441"/>
                    <a:pt x="61" y="477"/>
                  </a:cubicBezTo>
                  <a:lnTo>
                    <a:pt x="37" y="602"/>
                  </a:lnTo>
                  <a:lnTo>
                    <a:pt x="129" y="522"/>
                  </a:lnTo>
                  <a:cubicBezTo>
                    <a:pt x="161" y="536"/>
                    <a:pt x="196" y="544"/>
                    <a:pt x="233" y="544"/>
                  </a:cubicBezTo>
                  <a:cubicBezTo>
                    <a:pt x="281" y="544"/>
                    <a:pt x="325" y="531"/>
                    <a:pt x="363" y="509"/>
                  </a:cubicBezTo>
                  <a:cubicBezTo>
                    <a:pt x="363" y="509"/>
                    <a:pt x="363" y="509"/>
                    <a:pt x="363" y="509"/>
                  </a:cubicBezTo>
                  <a:cubicBezTo>
                    <a:pt x="370" y="505"/>
                    <a:pt x="376" y="500"/>
                    <a:pt x="383" y="496"/>
                  </a:cubicBezTo>
                  <a:cubicBezTo>
                    <a:pt x="385" y="494"/>
                    <a:pt x="387" y="493"/>
                    <a:pt x="389" y="491"/>
                  </a:cubicBezTo>
                  <a:cubicBezTo>
                    <a:pt x="393" y="487"/>
                    <a:pt x="398" y="484"/>
                    <a:pt x="402" y="480"/>
                  </a:cubicBezTo>
                  <a:cubicBezTo>
                    <a:pt x="404" y="478"/>
                    <a:pt x="406" y="476"/>
                    <a:pt x="408" y="474"/>
                  </a:cubicBezTo>
                  <a:cubicBezTo>
                    <a:pt x="412" y="470"/>
                    <a:pt x="415" y="466"/>
                    <a:pt x="419" y="462"/>
                  </a:cubicBezTo>
                  <a:cubicBezTo>
                    <a:pt x="421" y="460"/>
                    <a:pt x="422" y="458"/>
                    <a:pt x="424" y="457"/>
                  </a:cubicBezTo>
                  <a:cubicBezTo>
                    <a:pt x="433" y="445"/>
                    <a:pt x="442" y="431"/>
                    <a:pt x="448" y="417"/>
                  </a:cubicBezTo>
                  <a:cubicBezTo>
                    <a:pt x="449" y="415"/>
                    <a:pt x="450" y="413"/>
                    <a:pt x="451" y="411"/>
                  </a:cubicBezTo>
                  <a:close/>
                  <a:moveTo>
                    <a:pt x="771" y="263"/>
                  </a:moveTo>
                  <a:lnTo>
                    <a:pt x="771" y="263"/>
                  </a:lnTo>
                  <a:cubicBezTo>
                    <a:pt x="771" y="118"/>
                    <a:pt x="635" y="0"/>
                    <a:pt x="469" y="0"/>
                  </a:cubicBezTo>
                  <a:cubicBezTo>
                    <a:pt x="379" y="0"/>
                    <a:pt x="299" y="35"/>
                    <a:pt x="243" y="89"/>
                  </a:cubicBezTo>
                  <a:cubicBezTo>
                    <a:pt x="390" y="94"/>
                    <a:pt x="508" y="205"/>
                    <a:pt x="508" y="341"/>
                  </a:cubicBezTo>
                  <a:cubicBezTo>
                    <a:pt x="508" y="413"/>
                    <a:pt x="476" y="477"/>
                    <a:pt x="424" y="523"/>
                  </a:cubicBezTo>
                  <a:cubicBezTo>
                    <a:pt x="439" y="525"/>
                    <a:pt x="453" y="526"/>
                    <a:pt x="469" y="526"/>
                  </a:cubicBezTo>
                  <a:cubicBezTo>
                    <a:pt x="517" y="526"/>
                    <a:pt x="563" y="516"/>
                    <a:pt x="603" y="498"/>
                  </a:cubicBezTo>
                  <a:lnTo>
                    <a:pt x="722" y="602"/>
                  </a:lnTo>
                  <a:lnTo>
                    <a:pt x="692" y="440"/>
                  </a:lnTo>
                  <a:cubicBezTo>
                    <a:pt x="741" y="393"/>
                    <a:pt x="771" y="331"/>
                    <a:pt x="771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339881" y="2568945"/>
              <a:ext cx="626988" cy="492752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367064" y="2568945"/>
              <a:ext cx="395577" cy="494730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8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1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2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8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7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8"/>
                  </a:lnTo>
                  <a:lnTo>
                    <a:pt x="383" y="28"/>
                  </a:lnTo>
                  <a:cubicBezTo>
                    <a:pt x="389" y="28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5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1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1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2"/>
                  </a:moveTo>
                  <a:lnTo>
                    <a:pt x="156" y="322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2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6560577" y="4146108"/>
              <a:ext cx="464802" cy="494730"/>
            </a:xfrm>
            <a:custGeom>
              <a:avLst/>
              <a:gdLst>
                <a:gd name="T0" fmla="*/ 171 w 568"/>
                <a:gd name="T1" fmla="*/ 92 h 606"/>
                <a:gd name="T2" fmla="*/ 372 w 568"/>
                <a:gd name="T3" fmla="*/ 67 h 606"/>
                <a:gd name="T4" fmla="*/ 300 w 568"/>
                <a:gd name="T5" fmla="*/ 41 h 606"/>
                <a:gd name="T6" fmla="*/ 217 w 568"/>
                <a:gd name="T7" fmla="*/ 41 h 606"/>
                <a:gd name="T8" fmla="*/ 145 w 568"/>
                <a:gd name="T9" fmla="*/ 67 h 606"/>
                <a:gd name="T10" fmla="*/ 468 w 568"/>
                <a:gd name="T11" fmla="*/ 525 h 606"/>
                <a:gd name="T12" fmla="*/ 475 w 568"/>
                <a:gd name="T13" fmla="*/ 507 h 606"/>
                <a:gd name="T14" fmla="*/ 443 w 568"/>
                <a:gd name="T15" fmla="*/ 393 h 606"/>
                <a:gd name="T16" fmla="*/ 422 w 568"/>
                <a:gd name="T17" fmla="*/ 393 h 606"/>
                <a:gd name="T18" fmla="*/ 422 w 568"/>
                <a:gd name="T19" fmla="*/ 481 h 606"/>
                <a:gd name="T20" fmla="*/ 422 w 568"/>
                <a:gd name="T21" fmla="*/ 483 h 606"/>
                <a:gd name="T22" fmla="*/ 423 w 568"/>
                <a:gd name="T23" fmla="*/ 484 h 606"/>
                <a:gd name="T24" fmla="*/ 425 w 568"/>
                <a:gd name="T25" fmla="*/ 486 h 606"/>
                <a:gd name="T26" fmla="*/ 541 w 568"/>
                <a:gd name="T27" fmla="*/ 400 h 606"/>
                <a:gd name="T28" fmla="*/ 432 w 568"/>
                <a:gd name="T29" fmla="*/ 342 h 606"/>
                <a:gd name="T30" fmla="*/ 407 w 568"/>
                <a:gd name="T31" fmla="*/ 604 h 606"/>
                <a:gd name="T32" fmla="*/ 562 w 568"/>
                <a:gd name="T33" fmla="*/ 499 h 606"/>
                <a:gd name="T34" fmla="*/ 542 w 568"/>
                <a:gd name="T35" fmla="*/ 495 h 606"/>
                <a:gd name="T36" fmla="*/ 432 w 568"/>
                <a:gd name="T37" fmla="*/ 586 h 606"/>
                <a:gd name="T38" fmla="*/ 323 w 568"/>
                <a:gd name="T39" fmla="*/ 453 h 606"/>
                <a:gd name="T40" fmla="*/ 453 w 568"/>
                <a:gd name="T41" fmla="*/ 365 h 606"/>
                <a:gd name="T42" fmla="*/ 542 w 568"/>
                <a:gd name="T43" fmla="*/ 495 h 606"/>
                <a:gd name="T44" fmla="*/ 190 w 568"/>
                <a:gd name="T45" fmla="*/ 494 h 606"/>
                <a:gd name="T46" fmla="*/ 325 w 568"/>
                <a:gd name="T47" fmla="*/ 360 h 606"/>
                <a:gd name="T48" fmla="*/ 353 w 568"/>
                <a:gd name="T49" fmla="*/ 339 h 606"/>
                <a:gd name="T50" fmla="*/ 491 w 568"/>
                <a:gd name="T51" fmla="*/ 205 h 606"/>
                <a:gd name="T52" fmla="*/ 496 w 568"/>
                <a:gd name="T53" fmla="*/ 331 h 606"/>
                <a:gd name="T54" fmla="*/ 518 w 568"/>
                <a:gd name="T55" fmla="*/ 339 h 606"/>
                <a:gd name="T56" fmla="*/ 518 w 568"/>
                <a:gd name="T57" fmla="*/ 139 h 606"/>
                <a:gd name="T58" fmla="*/ 27 w 568"/>
                <a:gd name="T59" fmla="*/ 112 h 606"/>
                <a:gd name="T60" fmla="*/ 0 w 568"/>
                <a:gd name="T61" fmla="*/ 211 h 606"/>
                <a:gd name="T62" fmla="*/ 0 w 568"/>
                <a:gd name="T63" fmla="*/ 360 h 606"/>
                <a:gd name="T64" fmla="*/ 0 w 568"/>
                <a:gd name="T65" fmla="*/ 504 h 606"/>
                <a:gd name="T66" fmla="*/ 286 w 568"/>
                <a:gd name="T67" fmla="*/ 531 h 606"/>
                <a:gd name="T68" fmla="*/ 21 w 568"/>
                <a:gd name="T69" fmla="*/ 211 h 606"/>
                <a:gd name="T70" fmla="*/ 27 w 568"/>
                <a:gd name="T71" fmla="*/ 205 h 606"/>
                <a:gd name="T72" fmla="*/ 169 w 568"/>
                <a:gd name="T73" fmla="*/ 339 h 606"/>
                <a:gd name="T74" fmla="*/ 21 w 568"/>
                <a:gd name="T75" fmla="*/ 211 h 606"/>
                <a:gd name="T76" fmla="*/ 169 w 568"/>
                <a:gd name="T77" fmla="*/ 360 h 606"/>
                <a:gd name="T78" fmla="*/ 27 w 568"/>
                <a:gd name="T79" fmla="*/ 494 h 606"/>
                <a:gd name="T80" fmla="*/ 21 w 568"/>
                <a:gd name="T81" fmla="*/ 360 h 606"/>
                <a:gd name="T82" fmla="*/ 190 w 568"/>
                <a:gd name="T83" fmla="*/ 339 h 606"/>
                <a:gd name="T84" fmla="*/ 190 w 568"/>
                <a:gd name="T85" fmla="*/ 205 h 606"/>
                <a:gd name="T86" fmla="*/ 332 w 568"/>
                <a:gd name="T87" fmla="*/ 339 h 606"/>
                <a:gd name="T88" fmla="*/ 342 w 568"/>
                <a:gd name="T89" fmla="*/ 139 h 606"/>
                <a:gd name="T90" fmla="*/ 361 w 568"/>
                <a:gd name="T91" fmla="*/ 157 h 606"/>
                <a:gd name="T92" fmla="*/ 324 w 568"/>
                <a:gd name="T93" fmla="*/ 157 h 606"/>
                <a:gd name="T94" fmla="*/ 180 w 568"/>
                <a:gd name="T95" fmla="*/ 139 h 606"/>
                <a:gd name="T96" fmla="*/ 198 w 568"/>
                <a:gd name="T97" fmla="*/ 157 h 606"/>
                <a:gd name="T98" fmla="*/ 161 w 568"/>
                <a:gd name="T99" fmla="*/ 157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8" h="606">
                  <a:moveTo>
                    <a:pt x="145" y="67"/>
                  </a:moveTo>
                  <a:cubicBezTo>
                    <a:pt x="145" y="81"/>
                    <a:pt x="157" y="92"/>
                    <a:pt x="171" y="92"/>
                  </a:cubicBezTo>
                  <a:lnTo>
                    <a:pt x="347" y="92"/>
                  </a:lnTo>
                  <a:cubicBezTo>
                    <a:pt x="361" y="92"/>
                    <a:pt x="372" y="81"/>
                    <a:pt x="372" y="67"/>
                  </a:cubicBezTo>
                  <a:cubicBezTo>
                    <a:pt x="372" y="53"/>
                    <a:pt x="361" y="41"/>
                    <a:pt x="347" y="41"/>
                  </a:cubicBezTo>
                  <a:lnTo>
                    <a:pt x="300" y="41"/>
                  </a:lnTo>
                  <a:cubicBezTo>
                    <a:pt x="300" y="18"/>
                    <a:pt x="282" y="0"/>
                    <a:pt x="259" y="0"/>
                  </a:cubicBezTo>
                  <a:cubicBezTo>
                    <a:pt x="236" y="0"/>
                    <a:pt x="217" y="18"/>
                    <a:pt x="217" y="41"/>
                  </a:cubicBezTo>
                  <a:lnTo>
                    <a:pt x="171" y="41"/>
                  </a:lnTo>
                  <a:cubicBezTo>
                    <a:pt x="157" y="41"/>
                    <a:pt x="145" y="53"/>
                    <a:pt x="145" y="67"/>
                  </a:cubicBezTo>
                  <a:close/>
                  <a:moveTo>
                    <a:pt x="460" y="522"/>
                  </a:moveTo>
                  <a:cubicBezTo>
                    <a:pt x="462" y="524"/>
                    <a:pt x="465" y="525"/>
                    <a:pt x="468" y="525"/>
                  </a:cubicBezTo>
                  <a:cubicBezTo>
                    <a:pt x="471" y="525"/>
                    <a:pt x="473" y="524"/>
                    <a:pt x="475" y="522"/>
                  </a:cubicBezTo>
                  <a:cubicBezTo>
                    <a:pt x="480" y="518"/>
                    <a:pt x="480" y="511"/>
                    <a:pt x="475" y="507"/>
                  </a:cubicBezTo>
                  <a:lnTo>
                    <a:pt x="443" y="474"/>
                  </a:lnTo>
                  <a:lnTo>
                    <a:pt x="443" y="393"/>
                  </a:lnTo>
                  <a:cubicBezTo>
                    <a:pt x="443" y="387"/>
                    <a:pt x="438" y="383"/>
                    <a:pt x="432" y="383"/>
                  </a:cubicBezTo>
                  <a:cubicBezTo>
                    <a:pt x="426" y="383"/>
                    <a:pt x="422" y="387"/>
                    <a:pt x="422" y="393"/>
                  </a:cubicBezTo>
                  <a:lnTo>
                    <a:pt x="422" y="479"/>
                  </a:lnTo>
                  <a:cubicBezTo>
                    <a:pt x="422" y="479"/>
                    <a:pt x="422" y="480"/>
                    <a:pt x="422" y="481"/>
                  </a:cubicBezTo>
                  <a:cubicBezTo>
                    <a:pt x="422" y="481"/>
                    <a:pt x="422" y="481"/>
                    <a:pt x="422" y="481"/>
                  </a:cubicBezTo>
                  <a:cubicBezTo>
                    <a:pt x="422" y="482"/>
                    <a:pt x="422" y="482"/>
                    <a:pt x="422" y="483"/>
                  </a:cubicBezTo>
                  <a:cubicBezTo>
                    <a:pt x="423" y="483"/>
                    <a:pt x="423" y="483"/>
                    <a:pt x="423" y="484"/>
                  </a:cubicBezTo>
                  <a:cubicBezTo>
                    <a:pt x="423" y="484"/>
                    <a:pt x="423" y="484"/>
                    <a:pt x="423" y="484"/>
                  </a:cubicBezTo>
                  <a:cubicBezTo>
                    <a:pt x="424" y="485"/>
                    <a:pt x="424" y="485"/>
                    <a:pt x="425" y="486"/>
                  </a:cubicBezTo>
                  <a:cubicBezTo>
                    <a:pt x="425" y="486"/>
                    <a:pt x="425" y="486"/>
                    <a:pt x="425" y="486"/>
                  </a:cubicBezTo>
                  <a:lnTo>
                    <a:pt x="460" y="522"/>
                  </a:lnTo>
                  <a:close/>
                  <a:moveTo>
                    <a:pt x="541" y="400"/>
                  </a:moveTo>
                  <a:cubicBezTo>
                    <a:pt x="522" y="371"/>
                    <a:pt x="492" y="351"/>
                    <a:pt x="457" y="344"/>
                  </a:cubicBezTo>
                  <a:cubicBezTo>
                    <a:pt x="449" y="343"/>
                    <a:pt x="440" y="342"/>
                    <a:pt x="432" y="342"/>
                  </a:cubicBezTo>
                  <a:cubicBezTo>
                    <a:pt x="369" y="342"/>
                    <a:pt x="314" y="387"/>
                    <a:pt x="303" y="449"/>
                  </a:cubicBezTo>
                  <a:cubicBezTo>
                    <a:pt x="289" y="521"/>
                    <a:pt x="336" y="590"/>
                    <a:pt x="407" y="604"/>
                  </a:cubicBezTo>
                  <a:cubicBezTo>
                    <a:pt x="416" y="605"/>
                    <a:pt x="424" y="606"/>
                    <a:pt x="432" y="606"/>
                  </a:cubicBezTo>
                  <a:cubicBezTo>
                    <a:pt x="496" y="606"/>
                    <a:pt x="550" y="561"/>
                    <a:pt x="562" y="499"/>
                  </a:cubicBezTo>
                  <a:cubicBezTo>
                    <a:pt x="568" y="464"/>
                    <a:pt x="561" y="429"/>
                    <a:pt x="541" y="400"/>
                  </a:cubicBezTo>
                  <a:close/>
                  <a:moveTo>
                    <a:pt x="542" y="495"/>
                  </a:moveTo>
                  <a:lnTo>
                    <a:pt x="542" y="495"/>
                  </a:lnTo>
                  <a:cubicBezTo>
                    <a:pt x="532" y="547"/>
                    <a:pt x="486" y="586"/>
                    <a:pt x="432" y="586"/>
                  </a:cubicBezTo>
                  <a:cubicBezTo>
                    <a:pt x="425" y="586"/>
                    <a:pt x="418" y="585"/>
                    <a:pt x="411" y="584"/>
                  </a:cubicBezTo>
                  <a:cubicBezTo>
                    <a:pt x="351" y="572"/>
                    <a:pt x="311" y="513"/>
                    <a:pt x="323" y="453"/>
                  </a:cubicBezTo>
                  <a:cubicBezTo>
                    <a:pt x="333" y="401"/>
                    <a:pt x="379" y="363"/>
                    <a:pt x="432" y="363"/>
                  </a:cubicBezTo>
                  <a:cubicBezTo>
                    <a:pt x="439" y="363"/>
                    <a:pt x="446" y="363"/>
                    <a:pt x="453" y="365"/>
                  </a:cubicBezTo>
                  <a:cubicBezTo>
                    <a:pt x="482" y="370"/>
                    <a:pt x="508" y="387"/>
                    <a:pt x="524" y="411"/>
                  </a:cubicBezTo>
                  <a:cubicBezTo>
                    <a:pt x="541" y="436"/>
                    <a:pt x="547" y="466"/>
                    <a:pt x="542" y="495"/>
                  </a:cubicBezTo>
                  <a:close/>
                  <a:moveTo>
                    <a:pt x="277" y="494"/>
                  </a:moveTo>
                  <a:lnTo>
                    <a:pt x="190" y="494"/>
                  </a:lnTo>
                  <a:lnTo>
                    <a:pt x="190" y="360"/>
                  </a:lnTo>
                  <a:lnTo>
                    <a:pt x="325" y="360"/>
                  </a:lnTo>
                  <a:cubicBezTo>
                    <a:pt x="334" y="352"/>
                    <a:pt x="343" y="345"/>
                    <a:pt x="353" y="339"/>
                  </a:cubicBezTo>
                  <a:lnTo>
                    <a:pt x="353" y="339"/>
                  </a:lnTo>
                  <a:lnTo>
                    <a:pt x="353" y="205"/>
                  </a:lnTo>
                  <a:lnTo>
                    <a:pt x="491" y="205"/>
                  </a:lnTo>
                  <a:cubicBezTo>
                    <a:pt x="494" y="205"/>
                    <a:pt x="496" y="208"/>
                    <a:pt x="496" y="211"/>
                  </a:cubicBezTo>
                  <a:lnTo>
                    <a:pt x="496" y="331"/>
                  </a:lnTo>
                  <a:cubicBezTo>
                    <a:pt x="504" y="335"/>
                    <a:pt x="511" y="339"/>
                    <a:pt x="518" y="343"/>
                  </a:cubicBezTo>
                  <a:lnTo>
                    <a:pt x="518" y="339"/>
                  </a:lnTo>
                  <a:lnTo>
                    <a:pt x="518" y="211"/>
                  </a:lnTo>
                  <a:lnTo>
                    <a:pt x="518" y="139"/>
                  </a:lnTo>
                  <a:cubicBezTo>
                    <a:pt x="518" y="124"/>
                    <a:pt x="506" y="112"/>
                    <a:pt x="491" y="112"/>
                  </a:cubicBezTo>
                  <a:lnTo>
                    <a:pt x="27" y="112"/>
                  </a:lnTo>
                  <a:cubicBezTo>
                    <a:pt x="12" y="112"/>
                    <a:pt x="0" y="124"/>
                    <a:pt x="0" y="139"/>
                  </a:cubicBezTo>
                  <a:lnTo>
                    <a:pt x="0" y="211"/>
                  </a:lnTo>
                  <a:lnTo>
                    <a:pt x="0" y="339"/>
                  </a:lnTo>
                  <a:lnTo>
                    <a:pt x="0" y="360"/>
                  </a:lnTo>
                  <a:lnTo>
                    <a:pt x="0" y="488"/>
                  </a:lnTo>
                  <a:lnTo>
                    <a:pt x="0" y="504"/>
                  </a:lnTo>
                  <a:cubicBezTo>
                    <a:pt x="0" y="519"/>
                    <a:pt x="12" y="531"/>
                    <a:pt x="27" y="531"/>
                  </a:cubicBezTo>
                  <a:lnTo>
                    <a:pt x="286" y="531"/>
                  </a:lnTo>
                  <a:cubicBezTo>
                    <a:pt x="282" y="519"/>
                    <a:pt x="278" y="507"/>
                    <a:pt x="277" y="494"/>
                  </a:cubicBezTo>
                  <a:close/>
                  <a:moveTo>
                    <a:pt x="21" y="211"/>
                  </a:moveTo>
                  <a:lnTo>
                    <a:pt x="21" y="211"/>
                  </a:lnTo>
                  <a:cubicBezTo>
                    <a:pt x="21" y="208"/>
                    <a:pt x="24" y="205"/>
                    <a:pt x="27" y="205"/>
                  </a:cubicBezTo>
                  <a:lnTo>
                    <a:pt x="169" y="205"/>
                  </a:lnTo>
                  <a:lnTo>
                    <a:pt x="169" y="339"/>
                  </a:lnTo>
                  <a:lnTo>
                    <a:pt x="21" y="339"/>
                  </a:lnTo>
                  <a:lnTo>
                    <a:pt x="21" y="211"/>
                  </a:lnTo>
                  <a:close/>
                  <a:moveTo>
                    <a:pt x="169" y="360"/>
                  </a:moveTo>
                  <a:lnTo>
                    <a:pt x="169" y="360"/>
                  </a:lnTo>
                  <a:lnTo>
                    <a:pt x="169" y="494"/>
                  </a:lnTo>
                  <a:lnTo>
                    <a:pt x="27" y="494"/>
                  </a:lnTo>
                  <a:cubicBezTo>
                    <a:pt x="24" y="494"/>
                    <a:pt x="21" y="491"/>
                    <a:pt x="21" y="488"/>
                  </a:cubicBezTo>
                  <a:lnTo>
                    <a:pt x="21" y="360"/>
                  </a:lnTo>
                  <a:lnTo>
                    <a:pt x="169" y="360"/>
                  </a:lnTo>
                  <a:close/>
                  <a:moveTo>
                    <a:pt x="190" y="339"/>
                  </a:moveTo>
                  <a:lnTo>
                    <a:pt x="190" y="339"/>
                  </a:lnTo>
                  <a:lnTo>
                    <a:pt x="190" y="205"/>
                  </a:lnTo>
                  <a:lnTo>
                    <a:pt x="332" y="205"/>
                  </a:lnTo>
                  <a:lnTo>
                    <a:pt x="332" y="339"/>
                  </a:lnTo>
                  <a:lnTo>
                    <a:pt x="190" y="339"/>
                  </a:lnTo>
                  <a:close/>
                  <a:moveTo>
                    <a:pt x="342" y="139"/>
                  </a:moveTo>
                  <a:lnTo>
                    <a:pt x="342" y="139"/>
                  </a:lnTo>
                  <a:cubicBezTo>
                    <a:pt x="353" y="139"/>
                    <a:pt x="361" y="147"/>
                    <a:pt x="361" y="157"/>
                  </a:cubicBezTo>
                  <a:cubicBezTo>
                    <a:pt x="361" y="167"/>
                    <a:pt x="353" y="176"/>
                    <a:pt x="342" y="176"/>
                  </a:cubicBezTo>
                  <a:cubicBezTo>
                    <a:pt x="332" y="176"/>
                    <a:pt x="324" y="167"/>
                    <a:pt x="324" y="157"/>
                  </a:cubicBezTo>
                  <a:cubicBezTo>
                    <a:pt x="324" y="147"/>
                    <a:pt x="332" y="139"/>
                    <a:pt x="342" y="139"/>
                  </a:cubicBezTo>
                  <a:close/>
                  <a:moveTo>
                    <a:pt x="180" y="139"/>
                  </a:moveTo>
                  <a:lnTo>
                    <a:pt x="180" y="139"/>
                  </a:lnTo>
                  <a:cubicBezTo>
                    <a:pt x="190" y="139"/>
                    <a:pt x="198" y="147"/>
                    <a:pt x="198" y="157"/>
                  </a:cubicBezTo>
                  <a:cubicBezTo>
                    <a:pt x="198" y="167"/>
                    <a:pt x="190" y="176"/>
                    <a:pt x="180" y="176"/>
                  </a:cubicBezTo>
                  <a:cubicBezTo>
                    <a:pt x="170" y="176"/>
                    <a:pt x="161" y="167"/>
                    <a:pt x="161" y="157"/>
                  </a:cubicBezTo>
                  <a:cubicBezTo>
                    <a:pt x="161" y="147"/>
                    <a:pt x="170" y="139"/>
                    <a:pt x="180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68281" y="2566966"/>
              <a:ext cx="526117" cy="494730"/>
            </a:xfrm>
            <a:custGeom>
              <a:avLst/>
              <a:gdLst>
                <a:gd name="T0" fmla="*/ 21 w 643"/>
                <a:gd name="T1" fmla="*/ 478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6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2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7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9"/>
                    <a:pt x="51" y="579"/>
                  </a:cubicBezTo>
                  <a:cubicBezTo>
                    <a:pt x="35" y="578"/>
                    <a:pt x="21" y="566"/>
                    <a:pt x="21" y="550"/>
                  </a:cubicBezTo>
                  <a:cubicBezTo>
                    <a:pt x="21" y="526"/>
                    <a:pt x="21" y="502"/>
                    <a:pt x="21" y="478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60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8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8"/>
                    <a:pt x="515" y="446"/>
                    <a:pt x="515" y="455"/>
                  </a:cubicBezTo>
                  <a:cubicBezTo>
                    <a:pt x="515" y="471"/>
                    <a:pt x="511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9"/>
                  </a:cubicBezTo>
                  <a:cubicBezTo>
                    <a:pt x="466" y="477"/>
                    <a:pt x="467" y="474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4"/>
                    <a:pt x="407" y="386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2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9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8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1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2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6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6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2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6" y="396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1" y="464"/>
                  </a:lnTo>
                  <a:lnTo>
                    <a:pt x="312" y="465"/>
                  </a:lnTo>
                  <a:lnTo>
                    <a:pt x="312" y="466"/>
                  </a:lnTo>
                  <a:lnTo>
                    <a:pt x="329" y="460"/>
                  </a:lnTo>
                  <a:lnTo>
                    <a:pt x="328" y="460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7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3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6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9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1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7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9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8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9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7"/>
                  </a:lnTo>
                  <a:lnTo>
                    <a:pt x="490" y="567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4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2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8" y="552"/>
                  </a:lnTo>
                  <a:lnTo>
                    <a:pt x="529" y="552"/>
                  </a:lnTo>
                  <a:lnTo>
                    <a:pt x="530" y="552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29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1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9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1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6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3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8" y="281"/>
                  </a:lnTo>
                  <a:lnTo>
                    <a:pt x="528" y="281"/>
                  </a:lnTo>
                  <a:lnTo>
                    <a:pt x="527" y="281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1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9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3394" y="1806217"/>
              <a:ext cx="484581" cy="518478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331462" y="1827985"/>
              <a:ext cx="464802" cy="492752"/>
            </a:xfrm>
            <a:custGeom>
              <a:avLst/>
              <a:gdLst>
                <a:gd name="T0" fmla="*/ 283 w 568"/>
                <a:gd name="T1" fmla="*/ 574 h 601"/>
                <a:gd name="T2" fmla="*/ 284 w 568"/>
                <a:gd name="T3" fmla="*/ 333 h 601"/>
                <a:gd name="T4" fmla="*/ 453 w 568"/>
                <a:gd name="T5" fmla="*/ 301 h 601"/>
                <a:gd name="T6" fmla="*/ 347 w 568"/>
                <a:gd name="T7" fmla="*/ 343 h 601"/>
                <a:gd name="T8" fmla="*/ 95 w 568"/>
                <a:gd name="T9" fmla="*/ 214 h 601"/>
                <a:gd name="T10" fmla="*/ 127 w 568"/>
                <a:gd name="T11" fmla="*/ 218 h 601"/>
                <a:gd name="T12" fmla="*/ 168 w 568"/>
                <a:gd name="T13" fmla="*/ 222 h 601"/>
                <a:gd name="T14" fmla="*/ 167 w 568"/>
                <a:gd name="T15" fmla="*/ 195 h 601"/>
                <a:gd name="T16" fmla="*/ 284 w 568"/>
                <a:gd name="T17" fmla="*/ 303 h 601"/>
                <a:gd name="T18" fmla="*/ 413 w 568"/>
                <a:gd name="T19" fmla="*/ 209 h 601"/>
                <a:gd name="T20" fmla="*/ 442 w 568"/>
                <a:gd name="T21" fmla="*/ 204 h 601"/>
                <a:gd name="T22" fmla="*/ 458 w 568"/>
                <a:gd name="T23" fmla="*/ 210 h 601"/>
                <a:gd name="T24" fmla="*/ 416 w 568"/>
                <a:gd name="T25" fmla="*/ 256 h 601"/>
                <a:gd name="T26" fmla="*/ 489 w 568"/>
                <a:gd name="T27" fmla="*/ 341 h 601"/>
                <a:gd name="T28" fmla="*/ 467 w 568"/>
                <a:gd name="T29" fmla="*/ 263 h 601"/>
                <a:gd name="T30" fmla="*/ 467 w 568"/>
                <a:gd name="T31" fmla="*/ 500 h 601"/>
                <a:gd name="T32" fmla="*/ 494 w 568"/>
                <a:gd name="T33" fmla="*/ 494 h 601"/>
                <a:gd name="T34" fmla="*/ 310 w 568"/>
                <a:gd name="T35" fmla="*/ 595 h 601"/>
                <a:gd name="T36" fmla="*/ 285 w 568"/>
                <a:gd name="T37" fmla="*/ 601 h 601"/>
                <a:gd name="T38" fmla="*/ 75 w 568"/>
                <a:gd name="T39" fmla="*/ 494 h 601"/>
                <a:gd name="T40" fmla="*/ 102 w 568"/>
                <a:gd name="T41" fmla="*/ 500 h 601"/>
                <a:gd name="T42" fmla="*/ 102 w 568"/>
                <a:gd name="T43" fmla="*/ 263 h 601"/>
                <a:gd name="T44" fmla="*/ 80 w 568"/>
                <a:gd name="T45" fmla="*/ 341 h 601"/>
                <a:gd name="T46" fmla="*/ 142 w 568"/>
                <a:gd name="T47" fmla="*/ 252 h 601"/>
                <a:gd name="T48" fmla="*/ 62 w 568"/>
                <a:gd name="T49" fmla="*/ 400 h 601"/>
                <a:gd name="T50" fmla="*/ 74 w 568"/>
                <a:gd name="T51" fmla="*/ 424 h 601"/>
                <a:gd name="T52" fmla="*/ 85 w 568"/>
                <a:gd name="T53" fmla="*/ 446 h 601"/>
                <a:gd name="T54" fmla="*/ 45 w 568"/>
                <a:gd name="T55" fmla="*/ 475 h 601"/>
                <a:gd name="T56" fmla="*/ 28 w 568"/>
                <a:gd name="T57" fmla="*/ 377 h 601"/>
                <a:gd name="T58" fmla="*/ 54 w 568"/>
                <a:gd name="T59" fmla="*/ 333 h 601"/>
                <a:gd name="T60" fmla="*/ 473 w 568"/>
                <a:gd name="T61" fmla="*/ 381 h 601"/>
                <a:gd name="T62" fmla="*/ 463 w 568"/>
                <a:gd name="T63" fmla="*/ 406 h 601"/>
                <a:gd name="T64" fmla="*/ 455 w 568"/>
                <a:gd name="T65" fmla="*/ 431 h 601"/>
                <a:gd name="T66" fmla="*/ 450 w 568"/>
                <a:gd name="T67" fmla="*/ 450 h 601"/>
                <a:gd name="T68" fmla="*/ 482 w 568"/>
                <a:gd name="T69" fmla="*/ 363 h 601"/>
                <a:gd name="T70" fmla="*/ 513 w 568"/>
                <a:gd name="T71" fmla="*/ 360 h 601"/>
                <a:gd name="T72" fmla="*/ 282 w 568"/>
                <a:gd name="T73" fmla="*/ 0 h 601"/>
                <a:gd name="T74" fmla="*/ 418 w 568"/>
                <a:gd name="T75" fmla="*/ 107 h 601"/>
                <a:gd name="T76" fmla="*/ 394 w 568"/>
                <a:gd name="T77" fmla="*/ 179 h 601"/>
                <a:gd name="T78" fmla="*/ 365 w 568"/>
                <a:gd name="T79" fmla="*/ 81 h 601"/>
                <a:gd name="T80" fmla="*/ 194 w 568"/>
                <a:gd name="T81" fmla="*/ 183 h 601"/>
                <a:gd name="T82" fmla="*/ 152 w 568"/>
                <a:gd name="T83" fmla="*/ 154 h 601"/>
                <a:gd name="T84" fmla="*/ 198 w 568"/>
                <a:gd name="T85" fmla="*/ 4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310332" y="1826007"/>
              <a:ext cx="522162" cy="494730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228724" y="1829964"/>
              <a:ext cx="609188" cy="486816"/>
            </a:xfrm>
            <a:custGeom>
              <a:avLst/>
              <a:gdLst>
                <a:gd name="T0" fmla="*/ 575 w 745"/>
                <a:gd name="T1" fmla="*/ 570 h 594"/>
                <a:gd name="T2" fmla="*/ 0 w 745"/>
                <a:gd name="T3" fmla="*/ 570 h 594"/>
                <a:gd name="T4" fmla="*/ 298 w 745"/>
                <a:gd name="T5" fmla="*/ 220 h 594"/>
                <a:gd name="T6" fmla="*/ 288 w 745"/>
                <a:gd name="T7" fmla="*/ 209 h 594"/>
                <a:gd name="T8" fmla="*/ 544 w 745"/>
                <a:gd name="T9" fmla="*/ 245 h 594"/>
                <a:gd name="T10" fmla="*/ 32 w 745"/>
                <a:gd name="T11" fmla="*/ 201 h 594"/>
                <a:gd name="T12" fmla="*/ 205 w 745"/>
                <a:gd name="T13" fmla="*/ 430 h 594"/>
                <a:gd name="T14" fmla="*/ 98 w 745"/>
                <a:gd name="T15" fmla="*/ 362 h 594"/>
                <a:gd name="T16" fmla="*/ 98 w 745"/>
                <a:gd name="T17" fmla="*/ 385 h 594"/>
                <a:gd name="T18" fmla="*/ 312 w 745"/>
                <a:gd name="T19" fmla="*/ 317 h 594"/>
                <a:gd name="T20" fmla="*/ 98 w 745"/>
                <a:gd name="T21" fmla="*/ 317 h 594"/>
                <a:gd name="T22" fmla="*/ 312 w 745"/>
                <a:gd name="T23" fmla="*/ 296 h 594"/>
                <a:gd name="T24" fmla="*/ 552 w 745"/>
                <a:gd name="T25" fmla="*/ 249 h 594"/>
                <a:gd name="T26" fmla="*/ 552 w 745"/>
                <a:gd name="T27" fmla="*/ 249 h 594"/>
                <a:gd name="T28" fmla="*/ 552 w 745"/>
                <a:gd name="T29" fmla="*/ 37 h 594"/>
                <a:gd name="T30" fmla="*/ 338 w 745"/>
                <a:gd name="T31" fmla="*/ 134 h 594"/>
                <a:gd name="T32" fmla="*/ 583 w 745"/>
                <a:gd name="T33" fmla="*/ 148 h 594"/>
                <a:gd name="T34" fmla="*/ 373 w 745"/>
                <a:gd name="T35" fmla="*/ 103 h 594"/>
                <a:gd name="T36" fmla="*/ 591 w 745"/>
                <a:gd name="T37" fmla="*/ 258 h 594"/>
                <a:gd name="T38" fmla="*/ 675 w 745"/>
                <a:gd name="T39" fmla="*/ 154 h 594"/>
                <a:gd name="T40" fmla="*/ 698 w 745"/>
                <a:gd name="T41" fmla="*/ 179 h 594"/>
                <a:gd name="T42" fmla="*/ 685 w 745"/>
                <a:gd name="T43" fmla="*/ 152 h 594"/>
                <a:gd name="T44" fmla="*/ 681 w 745"/>
                <a:gd name="T45" fmla="*/ 290 h 594"/>
                <a:gd name="T46" fmla="*/ 680 w 745"/>
                <a:gd name="T47" fmla="*/ 319 h 594"/>
                <a:gd name="T48" fmla="*/ 703 w 745"/>
                <a:gd name="T49" fmla="*/ 319 h 594"/>
                <a:gd name="T50" fmla="*/ 702 w 745"/>
                <a:gd name="T51" fmla="*/ 290 h 594"/>
                <a:gd name="T52" fmla="*/ 698 w 745"/>
                <a:gd name="T53" fmla="*/ 229 h 594"/>
                <a:gd name="T54" fmla="*/ 344 w 745"/>
                <a:gd name="T55" fmla="*/ 320 h 594"/>
                <a:gd name="T56" fmla="*/ 376 w 745"/>
                <a:gd name="T57" fmla="*/ 447 h 594"/>
                <a:gd name="T58" fmla="*/ 389 w 745"/>
                <a:gd name="T59" fmla="*/ 436 h 594"/>
                <a:gd name="T60" fmla="*/ 394 w 745"/>
                <a:gd name="T61" fmla="*/ 420 h 594"/>
                <a:gd name="T62" fmla="*/ 409 w 745"/>
                <a:gd name="T63" fmla="*/ 430 h 594"/>
                <a:gd name="T64" fmla="*/ 420 w 745"/>
                <a:gd name="T65" fmla="*/ 455 h 594"/>
                <a:gd name="T66" fmla="*/ 434 w 745"/>
                <a:gd name="T67" fmla="*/ 465 h 594"/>
                <a:gd name="T68" fmla="*/ 455 w 745"/>
                <a:gd name="T69" fmla="*/ 462 h 594"/>
                <a:gd name="T70" fmla="*/ 451 w 745"/>
                <a:gd name="T71" fmla="*/ 450 h 594"/>
                <a:gd name="T72" fmla="*/ 440 w 745"/>
                <a:gd name="T73" fmla="*/ 425 h 594"/>
                <a:gd name="T74" fmla="*/ 425 w 745"/>
                <a:gd name="T75" fmla="*/ 415 h 594"/>
                <a:gd name="T76" fmla="*/ 463 w 745"/>
                <a:gd name="T77" fmla="*/ 395 h 594"/>
                <a:gd name="T78" fmla="*/ 448 w 745"/>
                <a:gd name="T79" fmla="*/ 390 h 594"/>
                <a:gd name="T80" fmla="*/ 438 w 745"/>
                <a:gd name="T81" fmla="*/ 377 h 594"/>
                <a:gd name="T82" fmla="*/ 422 w 745"/>
                <a:gd name="T83" fmla="*/ 373 h 594"/>
                <a:gd name="T84" fmla="*/ 411 w 745"/>
                <a:gd name="T85" fmla="*/ 359 h 594"/>
                <a:gd name="T86" fmla="*/ 395 w 745"/>
                <a:gd name="T87" fmla="*/ 355 h 594"/>
                <a:gd name="T88" fmla="*/ 385 w 745"/>
                <a:gd name="T89" fmla="*/ 342 h 594"/>
                <a:gd name="T90" fmla="*/ 369 w 745"/>
                <a:gd name="T91" fmla="*/ 337 h 594"/>
                <a:gd name="T92" fmla="*/ 359 w 745"/>
                <a:gd name="T93" fmla="*/ 324 h 594"/>
                <a:gd name="T94" fmla="*/ 69 w 745"/>
                <a:gd name="T95" fmla="*/ 239 h 594"/>
                <a:gd name="T96" fmla="*/ 69 w 745"/>
                <a:gd name="T97" fmla="*/ 497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5" h="594">
                  <a:moveTo>
                    <a:pt x="0" y="549"/>
                  </a:moveTo>
                  <a:lnTo>
                    <a:pt x="575" y="549"/>
                  </a:lnTo>
                  <a:lnTo>
                    <a:pt x="575" y="570"/>
                  </a:lnTo>
                  <a:cubicBezTo>
                    <a:pt x="575" y="583"/>
                    <a:pt x="565" y="594"/>
                    <a:pt x="551" y="594"/>
                  </a:cubicBezTo>
                  <a:lnTo>
                    <a:pt x="24" y="594"/>
                  </a:lnTo>
                  <a:cubicBezTo>
                    <a:pt x="11" y="594"/>
                    <a:pt x="0" y="583"/>
                    <a:pt x="0" y="570"/>
                  </a:cubicBezTo>
                  <a:lnTo>
                    <a:pt x="0" y="549"/>
                  </a:lnTo>
                  <a:close/>
                  <a:moveTo>
                    <a:pt x="288" y="209"/>
                  </a:moveTo>
                  <a:cubicBezTo>
                    <a:pt x="294" y="209"/>
                    <a:pt x="298" y="214"/>
                    <a:pt x="298" y="220"/>
                  </a:cubicBezTo>
                  <a:cubicBezTo>
                    <a:pt x="298" y="226"/>
                    <a:pt x="294" y="230"/>
                    <a:pt x="288" y="230"/>
                  </a:cubicBezTo>
                  <a:cubicBezTo>
                    <a:pt x="282" y="230"/>
                    <a:pt x="277" y="226"/>
                    <a:pt x="277" y="220"/>
                  </a:cubicBezTo>
                  <a:cubicBezTo>
                    <a:pt x="277" y="214"/>
                    <a:pt x="282" y="209"/>
                    <a:pt x="288" y="209"/>
                  </a:cubicBezTo>
                  <a:close/>
                  <a:moveTo>
                    <a:pt x="32" y="201"/>
                  </a:moveTo>
                  <a:lnTo>
                    <a:pt x="355" y="201"/>
                  </a:lnTo>
                  <a:cubicBezTo>
                    <a:pt x="421" y="205"/>
                    <a:pt x="483" y="217"/>
                    <a:pt x="544" y="245"/>
                  </a:cubicBezTo>
                  <a:lnTo>
                    <a:pt x="544" y="536"/>
                  </a:lnTo>
                  <a:lnTo>
                    <a:pt x="32" y="536"/>
                  </a:lnTo>
                  <a:lnTo>
                    <a:pt x="32" y="201"/>
                  </a:lnTo>
                  <a:close/>
                  <a:moveTo>
                    <a:pt x="98" y="407"/>
                  </a:moveTo>
                  <a:lnTo>
                    <a:pt x="205" y="407"/>
                  </a:lnTo>
                  <a:lnTo>
                    <a:pt x="205" y="430"/>
                  </a:lnTo>
                  <a:lnTo>
                    <a:pt x="98" y="430"/>
                  </a:lnTo>
                  <a:lnTo>
                    <a:pt x="98" y="407"/>
                  </a:lnTo>
                  <a:close/>
                  <a:moveTo>
                    <a:pt x="98" y="362"/>
                  </a:moveTo>
                  <a:lnTo>
                    <a:pt x="312" y="362"/>
                  </a:lnTo>
                  <a:lnTo>
                    <a:pt x="312" y="385"/>
                  </a:lnTo>
                  <a:lnTo>
                    <a:pt x="98" y="385"/>
                  </a:lnTo>
                  <a:lnTo>
                    <a:pt x="98" y="362"/>
                  </a:lnTo>
                  <a:close/>
                  <a:moveTo>
                    <a:pt x="98" y="317"/>
                  </a:moveTo>
                  <a:lnTo>
                    <a:pt x="312" y="317"/>
                  </a:lnTo>
                  <a:lnTo>
                    <a:pt x="312" y="340"/>
                  </a:lnTo>
                  <a:lnTo>
                    <a:pt x="98" y="340"/>
                  </a:lnTo>
                  <a:lnTo>
                    <a:pt x="98" y="317"/>
                  </a:lnTo>
                  <a:close/>
                  <a:moveTo>
                    <a:pt x="98" y="273"/>
                  </a:moveTo>
                  <a:lnTo>
                    <a:pt x="312" y="273"/>
                  </a:lnTo>
                  <a:lnTo>
                    <a:pt x="312" y="296"/>
                  </a:lnTo>
                  <a:lnTo>
                    <a:pt x="98" y="296"/>
                  </a:lnTo>
                  <a:lnTo>
                    <a:pt x="98" y="273"/>
                  </a:lnTo>
                  <a:close/>
                  <a:moveTo>
                    <a:pt x="552" y="249"/>
                  </a:moveTo>
                  <a:cubicBezTo>
                    <a:pt x="560" y="252"/>
                    <a:pt x="579" y="262"/>
                    <a:pt x="584" y="265"/>
                  </a:cubicBezTo>
                  <a:cubicBezTo>
                    <a:pt x="598" y="274"/>
                    <a:pt x="563" y="279"/>
                    <a:pt x="552" y="280"/>
                  </a:cubicBezTo>
                  <a:lnTo>
                    <a:pt x="552" y="249"/>
                  </a:lnTo>
                  <a:close/>
                  <a:moveTo>
                    <a:pt x="675" y="154"/>
                  </a:moveTo>
                  <a:cubicBezTo>
                    <a:pt x="644" y="120"/>
                    <a:pt x="613" y="85"/>
                    <a:pt x="581" y="50"/>
                  </a:cubicBezTo>
                  <a:cubicBezTo>
                    <a:pt x="571" y="39"/>
                    <a:pt x="566" y="39"/>
                    <a:pt x="552" y="37"/>
                  </a:cubicBezTo>
                  <a:lnTo>
                    <a:pt x="227" y="1"/>
                  </a:lnTo>
                  <a:cubicBezTo>
                    <a:pt x="221" y="0"/>
                    <a:pt x="218" y="4"/>
                    <a:pt x="223" y="9"/>
                  </a:cubicBezTo>
                  <a:lnTo>
                    <a:pt x="338" y="134"/>
                  </a:lnTo>
                  <a:cubicBezTo>
                    <a:pt x="357" y="97"/>
                    <a:pt x="370" y="78"/>
                    <a:pt x="429" y="85"/>
                  </a:cubicBezTo>
                  <a:cubicBezTo>
                    <a:pt x="469" y="90"/>
                    <a:pt x="498" y="98"/>
                    <a:pt x="536" y="113"/>
                  </a:cubicBezTo>
                  <a:cubicBezTo>
                    <a:pt x="559" y="122"/>
                    <a:pt x="572" y="129"/>
                    <a:pt x="583" y="148"/>
                  </a:cubicBezTo>
                  <a:cubicBezTo>
                    <a:pt x="574" y="136"/>
                    <a:pt x="558" y="128"/>
                    <a:pt x="541" y="121"/>
                  </a:cubicBezTo>
                  <a:cubicBezTo>
                    <a:pt x="507" y="107"/>
                    <a:pt x="469" y="98"/>
                    <a:pt x="432" y="93"/>
                  </a:cubicBezTo>
                  <a:cubicBezTo>
                    <a:pt x="410" y="91"/>
                    <a:pt x="388" y="91"/>
                    <a:pt x="373" y="103"/>
                  </a:cubicBezTo>
                  <a:cubicBezTo>
                    <a:pt x="360" y="113"/>
                    <a:pt x="340" y="158"/>
                    <a:pt x="331" y="175"/>
                  </a:cubicBezTo>
                  <a:cubicBezTo>
                    <a:pt x="326" y="187"/>
                    <a:pt x="333" y="191"/>
                    <a:pt x="342" y="191"/>
                  </a:cubicBezTo>
                  <a:cubicBezTo>
                    <a:pt x="429" y="195"/>
                    <a:pt x="513" y="218"/>
                    <a:pt x="591" y="258"/>
                  </a:cubicBezTo>
                  <a:lnTo>
                    <a:pt x="592" y="214"/>
                  </a:lnTo>
                  <a:cubicBezTo>
                    <a:pt x="620" y="218"/>
                    <a:pt x="647" y="222"/>
                    <a:pt x="675" y="226"/>
                  </a:cubicBezTo>
                  <a:lnTo>
                    <a:pt x="675" y="154"/>
                  </a:lnTo>
                  <a:close/>
                  <a:moveTo>
                    <a:pt x="738" y="234"/>
                  </a:moveTo>
                  <a:cubicBezTo>
                    <a:pt x="742" y="235"/>
                    <a:pt x="745" y="230"/>
                    <a:pt x="741" y="226"/>
                  </a:cubicBezTo>
                  <a:cubicBezTo>
                    <a:pt x="727" y="210"/>
                    <a:pt x="712" y="195"/>
                    <a:pt x="698" y="179"/>
                  </a:cubicBezTo>
                  <a:lnTo>
                    <a:pt x="698" y="158"/>
                  </a:lnTo>
                  <a:cubicBezTo>
                    <a:pt x="698" y="155"/>
                    <a:pt x="695" y="152"/>
                    <a:pt x="691" y="152"/>
                  </a:cubicBezTo>
                  <a:lnTo>
                    <a:pt x="685" y="152"/>
                  </a:lnTo>
                  <a:lnTo>
                    <a:pt x="685" y="277"/>
                  </a:lnTo>
                  <a:cubicBezTo>
                    <a:pt x="683" y="278"/>
                    <a:pt x="682" y="279"/>
                    <a:pt x="682" y="282"/>
                  </a:cubicBezTo>
                  <a:lnTo>
                    <a:pt x="681" y="290"/>
                  </a:lnTo>
                  <a:cubicBezTo>
                    <a:pt x="681" y="295"/>
                    <a:pt x="683" y="296"/>
                    <a:pt x="683" y="300"/>
                  </a:cubicBezTo>
                  <a:lnTo>
                    <a:pt x="682" y="310"/>
                  </a:lnTo>
                  <a:cubicBezTo>
                    <a:pt x="682" y="313"/>
                    <a:pt x="680" y="315"/>
                    <a:pt x="680" y="319"/>
                  </a:cubicBezTo>
                  <a:lnTo>
                    <a:pt x="671" y="393"/>
                  </a:lnTo>
                  <a:cubicBezTo>
                    <a:pt x="675" y="401"/>
                    <a:pt x="707" y="402"/>
                    <a:pt x="712" y="393"/>
                  </a:cubicBezTo>
                  <a:lnTo>
                    <a:pt x="703" y="319"/>
                  </a:lnTo>
                  <a:cubicBezTo>
                    <a:pt x="703" y="315"/>
                    <a:pt x="701" y="314"/>
                    <a:pt x="700" y="310"/>
                  </a:cubicBezTo>
                  <a:lnTo>
                    <a:pt x="700" y="300"/>
                  </a:lnTo>
                  <a:cubicBezTo>
                    <a:pt x="700" y="296"/>
                    <a:pt x="702" y="296"/>
                    <a:pt x="702" y="290"/>
                  </a:cubicBezTo>
                  <a:lnTo>
                    <a:pt x="701" y="282"/>
                  </a:lnTo>
                  <a:cubicBezTo>
                    <a:pt x="701" y="279"/>
                    <a:pt x="700" y="278"/>
                    <a:pt x="697" y="277"/>
                  </a:cubicBezTo>
                  <a:lnTo>
                    <a:pt x="698" y="229"/>
                  </a:lnTo>
                  <a:cubicBezTo>
                    <a:pt x="711" y="231"/>
                    <a:pt x="724" y="232"/>
                    <a:pt x="738" y="234"/>
                  </a:cubicBezTo>
                  <a:close/>
                  <a:moveTo>
                    <a:pt x="351" y="318"/>
                  </a:moveTo>
                  <a:lnTo>
                    <a:pt x="344" y="320"/>
                  </a:lnTo>
                  <a:lnTo>
                    <a:pt x="370" y="455"/>
                  </a:lnTo>
                  <a:lnTo>
                    <a:pt x="378" y="453"/>
                  </a:lnTo>
                  <a:lnTo>
                    <a:pt x="376" y="447"/>
                  </a:lnTo>
                  <a:lnTo>
                    <a:pt x="383" y="445"/>
                  </a:lnTo>
                  <a:lnTo>
                    <a:pt x="382" y="438"/>
                  </a:lnTo>
                  <a:lnTo>
                    <a:pt x="389" y="436"/>
                  </a:lnTo>
                  <a:lnTo>
                    <a:pt x="388" y="429"/>
                  </a:lnTo>
                  <a:lnTo>
                    <a:pt x="395" y="428"/>
                  </a:lnTo>
                  <a:lnTo>
                    <a:pt x="394" y="420"/>
                  </a:lnTo>
                  <a:lnTo>
                    <a:pt x="400" y="419"/>
                  </a:lnTo>
                  <a:lnTo>
                    <a:pt x="403" y="432"/>
                  </a:lnTo>
                  <a:lnTo>
                    <a:pt x="409" y="430"/>
                  </a:lnTo>
                  <a:lnTo>
                    <a:pt x="412" y="443"/>
                  </a:lnTo>
                  <a:lnTo>
                    <a:pt x="418" y="442"/>
                  </a:lnTo>
                  <a:lnTo>
                    <a:pt x="420" y="455"/>
                  </a:lnTo>
                  <a:lnTo>
                    <a:pt x="427" y="453"/>
                  </a:lnTo>
                  <a:lnTo>
                    <a:pt x="429" y="466"/>
                  </a:lnTo>
                  <a:lnTo>
                    <a:pt x="434" y="465"/>
                  </a:lnTo>
                  <a:lnTo>
                    <a:pt x="435" y="472"/>
                  </a:lnTo>
                  <a:lnTo>
                    <a:pt x="457" y="468"/>
                  </a:lnTo>
                  <a:lnTo>
                    <a:pt x="455" y="462"/>
                  </a:lnTo>
                  <a:lnTo>
                    <a:pt x="460" y="461"/>
                  </a:lnTo>
                  <a:lnTo>
                    <a:pt x="458" y="448"/>
                  </a:lnTo>
                  <a:lnTo>
                    <a:pt x="451" y="450"/>
                  </a:lnTo>
                  <a:lnTo>
                    <a:pt x="449" y="437"/>
                  </a:lnTo>
                  <a:lnTo>
                    <a:pt x="443" y="438"/>
                  </a:lnTo>
                  <a:lnTo>
                    <a:pt x="440" y="425"/>
                  </a:lnTo>
                  <a:lnTo>
                    <a:pt x="434" y="427"/>
                  </a:lnTo>
                  <a:lnTo>
                    <a:pt x="432" y="414"/>
                  </a:lnTo>
                  <a:lnTo>
                    <a:pt x="425" y="415"/>
                  </a:lnTo>
                  <a:lnTo>
                    <a:pt x="424" y="409"/>
                  </a:lnTo>
                  <a:lnTo>
                    <a:pt x="465" y="401"/>
                  </a:lnTo>
                  <a:lnTo>
                    <a:pt x="463" y="395"/>
                  </a:lnTo>
                  <a:lnTo>
                    <a:pt x="457" y="396"/>
                  </a:lnTo>
                  <a:lnTo>
                    <a:pt x="455" y="389"/>
                  </a:lnTo>
                  <a:lnTo>
                    <a:pt x="448" y="390"/>
                  </a:lnTo>
                  <a:lnTo>
                    <a:pt x="446" y="383"/>
                  </a:lnTo>
                  <a:lnTo>
                    <a:pt x="439" y="384"/>
                  </a:lnTo>
                  <a:lnTo>
                    <a:pt x="438" y="377"/>
                  </a:lnTo>
                  <a:lnTo>
                    <a:pt x="430" y="378"/>
                  </a:lnTo>
                  <a:lnTo>
                    <a:pt x="429" y="371"/>
                  </a:lnTo>
                  <a:lnTo>
                    <a:pt x="422" y="373"/>
                  </a:lnTo>
                  <a:lnTo>
                    <a:pt x="420" y="365"/>
                  </a:lnTo>
                  <a:lnTo>
                    <a:pt x="413" y="367"/>
                  </a:lnTo>
                  <a:lnTo>
                    <a:pt x="411" y="359"/>
                  </a:lnTo>
                  <a:lnTo>
                    <a:pt x="404" y="361"/>
                  </a:lnTo>
                  <a:lnTo>
                    <a:pt x="403" y="354"/>
                  </a:lnTo>
                  <a:lnTo>
                    <a:pt x="395" y="355"/>
                  </a:lnTo>
                  <a:lnTo>
                    <a:pt x="394" y="348"/>
                  </a:lnTo>
                  <a:lnTo>
                    <a:pt x="387" y="349"/>
                  </a:lnTo>
                  <a:lnTo>
                    <a:pt x="385" y="342"/>
                  </a:lnTo>
                  <a:lnTo>
                    <a:pt x="378" y="343"/>
                  </a:lnTo>
                  <a:lnTo>
                    <a:pt x="377" y="336"/>
                  </a:lnTo>
                  <a:lnTo>
                    <a:pt x="369" y="337"/>
                  </a:lnTo>
                  <a:lnTo>
                    <a:pt x="368" y="330"/>
                  </a:lnTo>
                  <a:lnTo>
                    <a:pt x="360" y="331"/>
                  </a:lnTo>
                  <a:lnTo>
                    <a:pt x="359" y="324"/>
                  </a:lnTo>
                  <a:lnTo>
                    <a:pt x="353" y="325"/>
                  </a:lnTo>
                  <a:lnTo>
                    <a:pt x="351" y="318"/>
                  </a:lnTo>
                  <a:close/>
                  <a:moveTo>
                    <a:pt x="69" y="239"/>
                  </a:moveTo>
                  <a:lnTo>
                    <a:pt x="506" y="239"/>
                  </a:lnTo>
                  <a:lnTo>
                    <a:pt x="506" y="497"/>
                  </a:lnTo>
                  <a:lnTo>
                    <a:pt x="69" y="497"/>
                  </a:lnTo>
                  <a:lnTo>
                    <a:pt x="69" y="2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432588" y="1096009"/>
              <a:ext cx="328329" cy="498689"/>
            </a:xfrm>
            <a:custGeom>
              <a:avLst/>
              <a:gdLst>
                <a:gd name="T0" fmla="*/ 72 w 401"/>
                <a:gd name="T1" fmla="*/ 59 h 610"/>
                <a:gd name="T2" fmla="*/ 92 w 401"/>
                <a:gd name="T3" fmla="*/ 27 h 610"/>
                <a:gd name="T4" fmla="*/ 130 w 401"/>
                <a:gd name="T5" fmla="*/ 23 h 610"/>
                <a:gd name="T6" fmla="*/ 110 w 401"/>
                <a:gd name="T7" fmla="*/ 55 h 610"/>
                <a:gd name="T8" fmla="*/ 72 w 401"/>
                <a:gd name="T9" fmla="*/ 59 h 610"/>
                <a:gd name="T10" fmla="*/ 150 w 401"/>
                <a:gd name="T11" fmla="*/ 453 h 610"/>
                <a:gd name="T12" fmla="*/ 194 w 401"/>
                <a:gd name="T13" fmla="*/ 458 h 610"/>
                <a:gd name="T14" fmla="*/ 291 w 401"/>
                <a:gd name="T15" fmla="*/ 431 h 610"/>
                <a:gd name="T16" fmla="*/ 297 w 401"/>
                <a:gd name="T17" fmla="*/ 408 h 610"/>
                <a:gd name="T18" fmla="*/ 275 w 401"/>
                <a:gd name="T19" fmla="*/ 403 h 610"/>
                <a:gd name="T20" fmla="*/ 158 w 401"/>
                <a:gd name="T21" fmla="*/ 422 h 610"/>
                <a:gd name="T22" fmla="*/ 62 w 401"/>
                <a:gd name="T23" fmla="*/ 353 h 610"/>
                <a:gd name="T24" fmla="*/ 43 w 401"/>
                <a:gd name="T25" fmla="*/ 236 h 610"/>
                <a:gd name="T26" fmla="*/ 103 w 401"/>
                <a:gd name="T27" fmla="*/ 146 h 610"/>
                <a:gd name="T28" fmla="*/ 207 w 401"/>
                <a:gd name="T29" fmla="*/ 316 h 610"/>
                <a:gd name="T30" fmla="*/ 208 w 401"/>
                <a:gd name="T31" fmla="*/ 318 h 610"/>
                <a:gd name="T32" fmla="*/ 208 w 401"/>
                <a:gd name="T33" fmla="*/ 318 h 610"/>
                <a:gd name="T34" fmla="*/ 267 w 401"/>
                <a:gd name="T35" fmla="*/ 311 h 610"/>
                <a:gd name="T36" fmla="*/ 299 w 401"/>
                <a:gd name="T37" fmla="*/ 262 h 610"/>
                <a:gd name="T38" fmla="*/ 300 w 401"/>
                <a:gd name="T39" fmla="*/ 261 h 610"/>
                <a:gd name="T40" fmla="*/ 147 w 401"/>
                <a:gd name="T41" fmla="*/ 14 h 610"/>
                <a:gd name="T42" fmla="*/ 147 w 401"/>
                <a:gd name="T43" fmla="*/ 14 h 610"/>
                <a:gd name="T44" fmla="*/ 147 w 401"/>
                <a:gd name="T45" fmla="*/ 13 h 610"/>
                <a:gd name="T46" fmla="*/ 87 w 401"/>
                <a:gd name="T47" fmla="*/ 18 h 610"/>
                <a:gd name="T48" fmla="*/ 55 w 401"/>
                <a:gd name="T49" fmla="*/ 69 h 610"/>
                <a:gd name="T50" fmla="*/ 56 w 401"/>
                <a:gd name="T51" fmla="*/ 70 h 610"/>
                <a:gd name="T52" fmla="*/ 56 w 401"/>
                <a:gd name="T53" fmla="*/ 70 h 610"/>
                <a:gd name="T54" fmla="*/ 86 w 401"/>
                <a:gd name="T55" fmla="*/ 119 h 610"/>
                <a:gd name="T56" fmla="*/ 12 w 401"/>
                <a:gd name="T57" fmla="*/ 228 h 610"/>
                <a:gd name="T58" fmla="*/ 35 w 401"/>
                <a:gd name="T59" fmla="*/ 369 h 610"/>
                <a:gd name="T60" fmla="*/ 150 w 401"/>
                <a:gd name="T61" fmla="*/ 453 h 610"/>
                <a:gd name="T62" fmla="*/ 386 w 401"/>
                <a:gd name="T63" fmla="*/ 356 h 610"/>
                <a:gd name="T64" fmla="*/ 163 w 401"/>
                <a:gd name="T65" fmla="*/ 356 h 610"/>
                <a:gd name="T66" fmla="*/ 148 w 401"/>
                <a:gd name="T67" fmla="*/ 371 h 610"/>
                <a:gd name="T68" fmla="*/ 163 w 401"/>
                <a:gd name="T69" fmla="*/ 387 h 610"/>
                <a:gd name="T70" fmla="*/ 386 w 401"/>
                <a:gd name="T71" fmla="*/ 387 h 610"/>
                <a:gd name="T72" fmla="*/ 401 w 401"/>
                <a:gd name="T73" fmla="*/ 371 h 610"/>
                <a:gd name="T74" fmla="*/ 386 w 401"/>
                <a:gd name="T75" fmla="*/ 356 h 610"/>
                <a:gd name="T76" fmla="*/ 202 w 401"/>
                <a:gd name="T77" fmla="*/ 506 h 610"/>
                <a:gd name="T78" fmla="*/ 183 w 401"/>
                <a:gd name="T79" fmla="*/ 526 h 610"/>
                <a:gd name="T80" fmla="*/ 163 w 401"/>
                <a:gd name="T81" fmla="*/ 506 h 610"/>
                <a:gd name="T82" fmla="*/ 183 w 401"/>
                <a:gd name="T83" fmla="*/ 487 h 610"/>
                <a:gd name="T84" fmla="*/ 202 w 401"/>
                <a:gd name="T85" fmla="*/ 506 h 610"/>
                <a:gd name="T86" fmla="*/ 142 w 401"/>
                <a:gd name="T87" fmla="*/ 506 h 610"/>
                <a:gd name="T88" fmla="*/ 183 w 401"/>
                <a:gd name="T89" fmla="*/ 547 h 610"/>
                <a:gd name="T90" fmla="*/ 223 w 401"/>
                <a:gd name="T91" fmla="*/ 506 h 610"/>
                <a:gd name="T92" fmla="*/ 183 w 401"/>
                <a:gd name="T93" fmla="*/ 466 h 610"/>
                <a:gd name="T94" fmla="*/ 142 w 401"/>
                <a:gd name="T95" fmla="*/ 506 h 610"/>
                <a:gd name="T96" fmla="*/ 237 w 401"/>
                <a:gd name="T97" fmla="*/ 525 h 610"/>
                <a:gd name="T98" fmla="*/ 183 w 401"/>
                <a:gd name="T99" fmla="*/ 564 h 610"/>
                <a:gd name="T100" fmla="*/ 128 w 401"/>
                <a:gd name="T101" fmla="*/ 525 h 610"/>
                <a:gd name="T102" fmla="*/ 55 w 401"/>
                <a:gd name="T103" fmla="*/ 594 h 610"/>
                <a:gd name="T104" fmla="*/ 54 w 401"/>
                <a:gd name="T105" fmla="*/ 605 h 610"/>
                <a:gd name="T106" fmla="*/ 64 w 401"/>
                <a:gd name="T107" fmla="*/ 610 h 610"/>
                <a:gd name="T108" fmla="*/ 302 w 401"/>
                <a:gd name="T109" fmla="*/ 610 h 610"/>
                <a:gd name="T110" fmla="*/ 302 w 401"/>
                <a:gd name="T111" fmla="*/ 610 h 610"/>
                <a:gd name="T112" fmla="*/ 312 w 401"/>
                <a:gd name="T113" fmla="*/ 599 h 610"/>
                <a:gd name="T114" fmla="*/ 310 w 401"/>
                <a:gd name="T115" fmla="*/ 593 h 610"/>
                <a:gd name="T116" fmla="*/ 237 w 401"/>
                <a:gd name="T117" fmla="*/ 525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1" h="610">
                  <a:moveTo>
                    <a:pt x="72" y="59"/>
                  </a:moveTo>
                  <a:cubicBezTo>
                    <a:pt x="67" y="51"/>
                    <a:pt x="76" y="36"/>
                    <a:pt x="92" y="27"/>
                  </a:cubicBezTo>
                  <a:cubicBezTo>
                    <a:pt x="108" y="17"/>
                    <a:pt x="125" y="15"/>
                    <a:pt x="130" y="23"/>
                  </a:cubicBezTo>
                  <a:cubicBezTo>
                    <a:pt x="134" y="31"/>
                    <a:pt x="126" y="45"/>
                    <a:pt x="110" y="55"/>
                  </a:cubicBezTo>
                  <a:cubicBezTo>
                    <a:pt x="94" y="65"/>
                    <a:pt x="77" y="67"/>
                    <a:pt x="72" y="59"/>
                  </a:cubicBezTo>
                  <a:close/>
                  <a:moveTo>
                    <a:pt x="150" y="453"/>
                  </a:moveTo>
                  <a:cubicBezTo>
                    <a:pt x="165" y="457"/>
                    <a:pt x="179" y="458"/>
                    <a:pt x="194" y="458"/>
                  </a:cubicBezTo>
                  <a:cubicBezTo>
                    <a:pt x="228" y="458"/>
                    <a:pt x="262" y="449"/>
                    <a:pt x="291" y="431"/>
                  </a:cubicBezTo>
                  <a:cubicBezTo>
                    <a:pt x="299" y="426"/>
                    <a:pt x="301" y="416"/>
                    <a:pt x="297" y="408"/>
                  </a:cubicBezTo>
                  <a:cubicBezTo>
                    <a:pt x="292" y="401"/>
                    <a:pt x="282" y="399"/>
                    <a:pt x="275" y="403"/>
                  </a:cubicBezTo>
                  <a:cubicBezTo>
                    <a:pt x="239" y="425"/>
                    <a:pt x="198" y="432"/>
                    <a:pt x="158" y="422"/>
                  </a:cubicBezTo>
                  <a:cubicBezTo>
                    <a:pt x="118" y="412"/>
                    <a:pt x="84" y="388"/>
                    <a:pt x="62" y="353"/>
                  </a:cubicBezTo>
                  <a:cubicBezTo>
                    <a:pt x="40" y="317"/>
                    <a:pt x="34" y="276"/>
                    <a:pt x="43" y="236"/>
                  </a:cubicBezTo>
                  <a:cubicBezTo>
                    <a:pt x="52" y="199"/>
                    <a:pt x="73" y="168"/>
                    <a:pt x="103" y="146"/>
                  </a:cubicBezTo>
                  <a:lnTo>
                    <a:pt x="207" y="316"/>
                  </a:lnTo>
                  <a:lnTo>
                    <a:pt x="208" y="318"/>
                  </a:lnTo>
                  <a:lnTo>
                    <a:pt x="208" y="318"/>
                  </a:lnTo>
                  <a:cubicBezTo>
                    <a:pt x="217" y="328"/>
                    <a:pt x="243" y="325"/>
                    <a:pt x="267" y="311"/>
                  </a:cubicBezTo>
                  <a:cubicBezTo>
                    <a:pt x="291" y="296"/>
                    <a:pt x="305" y="274"/>
                    <a:pt x="299" y="262"/>
                  </a:cubicBezTo>
                  <a:lnTo>
                    <a:pt x="300" y="261"/>
                  </a:lnTo>
                  <a:lnTo>
                    <a:pt x="147" y="14"/>
                  </a:lnTo>
                  <a:lnTo>
                    <a:pt x="147" y="14"/>
                  </a:lnTo>
                  <a:cubicBezTo>
                    <a:pt x="147" y="13"/>
                    <a:pt x="147" y="13"/>
                    <a:pt x="147" y="13"/>
                  </a:cubicBezTo>
                  <a:cubicBezTo>
                    <a:pt x="139" y="0"/>
                    <a:pt x="112" y="3"/>
                    <a:pt x="87" y="18"/>
                  </a:cubicBezTo>
                  <a:cubicBezTo>
                    <a:pt x="62" y="34"/>
                    <a:pt x="48" y="57"/>
                    <a:pt x="55" y="69"/>
                  </a:cubicBezTo>
                  <a:cubicBezTo>
                    <a:pt x="55" y="69"/>
                    <a:pt x="56" y="70"/>
                    <a:pt x="56" y="70"/>
                  </a:cubicBezTo>
                  <a:lnTo>
                    <a:pt x="56" y="70"/>
                  </a:lnTo>
                  <a:lnTo>
                    <a:pt x="86" y="119"/>
                  </a:lnTo>
                  <a:cubicBezTo>
                    <a:pt x="49" y="145"/>
                    <a:pt x="23" y="184"/>
                    <a:pt x="12" y="228"/>
                  </a:cubicBezTo>
                  <a:cubicBezTo>
                    <a:pt x="0" y="277"/>
                    <a:pt x="9" y="327"/>
                    <a:pt x="35" y="369"/>
                  </a:cubicBezTo>
                  <a:cubicBezTo>
                    <a:pt x="61" y="412"/>
                    <a:pt x="102" y="442"/>
                    <a:pt x="150" y="453"/>
                  </a:cubicBezTo>
                  <a:close/>
                  <a:moveTo>
                    <a:pt x="386" y="356"/>
                  </a:moveTo>
                  <a:lnTo>
                    <a:pt x="163" y="356"/>
                  </a:lnTo>
                  <a:cubicBezTo>
                    <a:pt x="155" y="356"/>
                    <a:pt x="148" y="363"/>
                    <a:pt x="148" y="371"/>
                  </a:cubicBezTo>
                  <a:cubicBezTo>
                    <a:pt x="148" y="380"/>
                    <a:pt x="155" y="387"/>
                    <a:pt x="163" y="387"/>
                  </a:cubicBezTo>
                  <a:lnTo>
                    <a:pt x="386" y="387"/>
                  </a:lnTo>
                  <a:cubicBezTo>
                    <a:pt x="394" y="387"/>
                    <a:pt x="401" y="380"/>
                    <a:pt x="401" y="371"/>
                  </a:cubicBezTo>
                  <a:cubicBezTo>
                    <a:pt x="401" y="363"/>
                    <a:pt x="394" y="356"/>
                    <a:pt x="386" y="356"/>
                  </a:cubicBezTo>
                  <a:close/>
                  <a:moveTo>
                    <a:pt x="202" y="506"/>
                  </a:moveTo>
                  <a:cubicBezTo>
                    <a:pt x="202" y="517"/>
                    <a:pt x="193" y="526"/>
                    <a:pt x="183" y="526"/>
                  </a:cubicBezTo>
                  <a:cubicBezTo>
                    <a:pt x="172" y="526"/>
                    <a:pt x="163" y="517"/>
                    <a:pt x="163" y="506"/>
                  </a:cubicBezTo>
                  <a:cubicBezTo>
                    <a:pt x="163" y="495"/>
                    <a:pt x="172" y="487"/>
                    <a:pt x="183" y="487"/>
                  </a:cubicBezTo>
                  <a:cubicBezTo>
                    <a:pt x="193" y="487"/>
                    <a:pt x="202" y="495"/>
                    <a:pt x="202" y="506"/>
                  </a:cubicBezTo>
                  <a:close/>
                  <a:moveTo>
                    <a:pt x="142" y="506"/>
                  </a:moveTo>
                  <a:cubicBezTo>
                    <a:pt x="142" y="529"/>
                    <a:pt x="160" y="547"/>
                    <a:pt x="183" y="547"/>
                  </a:cubicBezTo>
                  <a:cubicBezTo>
                    <a:pt x="205" y="547"/>
                    <a:pt x="223" y="529"/>
                    <a:pt x="223" y="506"/>
                  </a:cubicBezTo>
                  <a:cubicBezTo>
                    <a:pt x="223" y="484"/>
                    <a:pt x="205" y="466"/>
                    <a:pt x="183" y="466"/>
                  </a:cubicBezTo>
                  <a:cubicBezTo>
                    <a:pt x="160" y="466"/>
                    <a:pt x="142" y="484"/>
                    <a:pt x="142" y="506"/>
                  </a:cubicBezTo>
                  <a:close/>
                  <a:moveTo>
                    <a:pt x="237" y="525"/>
                  </a:moveTo>
                  <a:cubicBezTo>
                    <a:pt x="229" y="548"/>
                    <a:pt x="208" y="564"/>
                    <a:pt x="183" y="564"/>
                  </a:cubicBezTo>
                  <a:cubicBezTo>
                    <a:pt x="157" y="564"/>
                    <a:pt x="136" y="548"/>
                    <a:pt x="128" y="525"/>
                  </a:cubicBezTo>
                  <a:cubicBezTo>
                    <a:pt x="85" y="548"/>
                    <a:pt x="56" y="591"/>
                    <a:pt x="55" y="594"/>
                  </a:cubicBezTo>
                  <a:cubicBezTo>
                    <a:pt x="52" y="597"/>
                    <a:pt x="52" y="601"/>
                    <a:pt x="54" y="605"/>
                  </a:cubicBezTo>
                  <a:cubicBezTo>
                    <a:pt x="56" y="608"/>
                    <a:pt x="60" y="610"/>
                    <a:pt x="64" y="610"/>
                  </a:cubicBezTo>
                  <a:lnTo>
                    <a:pt x="302" y="610"/>
                  </a:lnTo>
                  <a:lnTo>
                    <a:pt x="302" y="610"/>
                  </a:lnTo>
                  <a:cubicBezTo>
                    <a:pt x="308" y="610"/>
                    <a:pt x="312" y="605"/>
                    <a:pt x="312" y="599"/>
                  </a:cubicBezTo>
                  <a:cubicBezTo>
                    <a:pt x="312" y="597"/>
                    <a:pt x="312" y="595"/>
                    <a:pt x="310" y="593"/>
                  </a:cubicBezTo>
                  <a:cubicBezTo>
                    <a:pt x="306" y="587"/>
                    <a:pt x="278" y="547"/>
                    <a:pt x="237" y="5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6542776" y="1863403"/>
              <a:ext cx="500404" cy="496711"/>
            </a:xfrm>
            <a:custGeom>
              <a:avLst/>
              <a:gdLst>
                <a:gd name="T0" fmla="*/ 553 w 612"/>
                <a:gd name="T1" fmla="*/ 521 h 605"/>
                <a:gd name="T2" fmla="*/ 490 w 612"/>
                <a:gd name="T3" fmla="*/ 521 h 605"/>
                <a:gd name="T4" fmla="*/ 590 w 612"/>
                <a:gd name="T5" fmla="*/ 59 h 605"/>
                <a:gd name="T6" fmla="*/ 508 w 612"/>
                <a:gd name="T7" fmla="*/ 0 h 605"/>
                <a:gd name="T8" fmla="*/ 288 w 612"/>
                <a:gd name="T9" fmla="*/ 196 h 605"/>
                <a:gd name="T10" fmla="*/ 256 w 612"/>
                <a:gd name="T11" fmla="*/ 241 h 605"/>
                <a:gd name="T12" fmla="*/ 229 w 612"/>
                <a:gd name="T13" fmla="*/ 254 h 605"/>
                <a:gd name="T14" fmla="*/ 232 w 612"/>
                <a:gd name="T15" fmla="*/ 338 h 605"/>
                <a:gd name="T16" fmla="*/ 55 w 612"/>
                <a:gd name="T17" fmla="*/ 492 h 605"/>
                <a:gd name="T18" fmla="*/ 35 w 612"/>
                <a:gd name="T19" fmla="*/ 605 h 605"/>
                <a:gd name="T20" fmla="*/ 127 w 612"/>
                <a:gd name="T21" fmla="*/ 513 h 605"/>
                <a:gd name="T22" fmla="*/ 271 w 612"/>
                <a:gd name="T23" fmla="*/ 377 h 605"/>
                <a:gd name="T24" fmla="*/ 352 w 612"/>
                <a:gd name="T25" fmla="*/ 377 h 605"/>
                <a:gd name="T26" fmla="*/ 375 w 612"/>
                <a:gd name="T27" fmla="*/ 326 h 605"/>
                <a:gd name="T28" fmla="*/ 410 w 612"/>
                <a:gd name="T29" fmla="*/ 319 h 605"/>
                <a:gd name="T30" fmla="*/ 590 w 612"/>
                <a:gd name="T31" fmla="*/ 59 h 605"/>
                <a:gd name="T32" fmla="*/ 239 w 612"/>
                <a:gd name="T33" fmla="*/ 197 h 605"/>
                <a:gd name="T34" fmla="*/ 246 w 612"/>
                <a:gd name="T35" fmla="*/ 190 h 605"/>
                <a:gd name="T36" fmla="*/ 266 w 612"/>
                <a:gd name="T37" fmla="*/ 171 h 605"/>
                <a:gd name="T38" fmla="*/ 131 w 612"/>
                <a:gd name="T39" fmla="*/ 1 h 605"/>
                <a:gd name="T40" fmla="*/ 171 w 612"/>
                <a:gd name="T41" fmla="*/ 97 h 605"/>
                <a:gd name="T42" fmla="*/ 13 w 612"/>
                <a:gd name="T43" fmla="*/ 118 h 605"/>
                <a:gd name="T44" fmla="*/ 141 w 612"/>
                <a:gd name="T45" fmla="*/ 272 h 605"/>
                <a:gd name="T46" fmla="*/ 185 w 612"/>
                <a:gd name="T47" fmla="*/ 263 h 605"/>
                <a:gd name="T48" fmla="*/ 221 w 612"/>
                <a:gd name="T49" fmla="*/ 215 h 605"/>
                <a:gd name="T50" fmla="*/ 409 w 612"/>
                <a:gd name="T51" fmla="*/ 368 h 605"/>
                <a:gd name="T52" fmla="*/ 376 w 612"/>
                <a:gd name="T53" fmla="*/ 401 h 605"/>
                <a:gd name="T54" fmla="*/ 451 w 612"/>
                <a:gd name="T55" fmla="*/ 529 h 605"/>
                <a:gd name="T56" fmla="*/ 529 w 612"/>
                <a:gd name="T57" fmla="*/ 605 h 605"/>
                <a:gd name="T58" fmla="*/ 597 w 612"/>
                <a:gd name="T59" fmla="*/ 502 h 605"/>
                <a:gd name="T60" fmla="*/ 427 w 612"/>
                <a:gd name="T61" fmla="*/ 350 h 605"/>
                <a:gd name="T62" fmla="*/ 401 w 612"/>
                <a:gd name="T63" fmla="*/ 35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697305" y="1986095"/>
              <a:ext cx="284815" cy="328502"/>
            </a:xfrm>
            <a:custGeom>
              <a:avLst/>
              <a:gdLst>
                <a:gd name="T0" fmla="*/ 346 w 346"/>
                <a:gd name="T1" fmla="*/ 130 h 401"/>
                <a:gd name="T2" fmla="*/ 346 w 346"/>
                <a:gd name="T3" fmla="*/ 29 h 401"/>
                <a:gd name="T4" fmla="*/ 300 w 346"/>
                <a:gd name="T5" fmla="*/ 29 h 401"/>
                <a:gd name="T6" fmla="*/ 300 w 346"/>
                <a:gd name="T7" fmla="*/ 130 h 401"/>
                <a:gd name="T8" fmla="*/ 176 w 346"/>
                <a:gd name="T9" fmla="*/ 254 h 401"/>
                <a:gd name="T10" fmla="*/ 174 w 346"/>
                <a:gd name="T11" fmla="*/ 254 h 401"/>
                <a:gd name="T12" fmla="*/ 173 w 346"/>
                <a:gd name="T13" fmla="*/ 254 h 401"/>
                <a:gd name="T14" fmla="*/ 173 w 346"/>
                <a:gd name="T15" fmla="*/ 254 h 401"/>
                <a:gd name="T16" fmla="*/ 170 w 346"/>
                <a:gd name="T17" fmla="*/ 254 h 401"/>
                <a:gd name="T18" fmla="*/ 46 w 346"/>
                <a:gd name="T19" fmla="*/ 130 h 401"/>
                <a:gd name="T20" fmla="*/ 46 w 346"/>
                <a:gd name="T21" fmla="*/ 29 h 401"/>
                <a:gd name="T22" fmla="*/ 0 w 346"/>
                <a:gd name="T23" fmla="*/ 29 h 401"/>
                <a:gd name="T24" fmla="*/ 0 w 346"/>
                <a:gd name="T25" fmla="*/ 130 h 401"/>
                <a:gd name="T26" fmla="*/ 146 w 346"/>
                <a:gd name="T27" fmla="*/ 299 h 401"/>
                <a:gd name="T28" fmla="*/ 146 w 346"/>
                <a:gd name="T29" fmla="*/ 372 h 401"/>
                <a:gd name="T30" fmla="*/ 42 w 346"/>
                <a:gd name="T31" fmla="*/ 401 h 401"/>
                <a:gd name="T32" fmla="*/ 304 w 346"/>
                <a:gd name="T33" fmla="*/ 401 h 401"/>
                <a:gd name="T34" fmla="*/ 200 w 346"/>
                <a:gd name="T35" fmla="*/ 371 h 401"/>
                <a:gd name="T36" fmla="*/ 200 w 346"/>
                <a:gd name="T37" fmla="*/ 299 h 401"/>
                <a:gd name="T38" fmla="*/ 346 w 346"/>
                <a:gd name="T39" fmla="*/ 13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6" h="401">
                  <a:moveTo>
                    <a:pt x="346" y="130"/>
                  </a:moveTo>
                  <a:lnTo>
                    <a:pt x="346" y="29"/>
                  </a:lnTo>
                  <a:cubicBezTo>
                    <a:pt x="346" y="0"/>
                    <a:pt x="300" y="0"/>
                    <a:pt x="300" y="29"/>
                  </a:cubicBezTo>
                  <a:lnTo>
                    <a:pt x="300" y="130"/>
                  </a:lnTo>
                  <a:cubicBezTo>
                    <a:pt x="300" y="199"/>
                    <a:pt x="245" y="254"/>
                    <a:pt x="176" y="254"/>
                  </a:cubicBezTo>
                  <a:cubicBezTo>
                    <a:pt x="176" y="254"/>
                    <a:pt x="175" y="254"/>
                    <a:pt x="174" y="254"/>
                  </a:cubicBezTo>
                  <a:lnTo>
                    <a:pt x="173" y="254"/>
                  </a:lnTo>
                  <a:lnTo>
                    <a:pt x="173" y="254"/>
                  </a:lnTo>
                  <a:cubicBezTo>
                    <a:pt x="172" y="254"/>
                    <a:pt x="171" y="254"/>
                    <a:pt x="170" y="254"/>
                  </a:cubicBezTo>
                  <a:cubicBezTo>
                    <a:pt x="102" y="254"/>
                    <a:pt x="46" y="199"/>
                    <a:pt x="46" y="130"/>
                  </a:cubicBezTo>
                  <a:lnTo>
                    <a:pt x="46" y="29"/>
                  </a:lnTo>
                  <a:cubicBezTo>
                    <a:pt x="46" y="0"/>
                    <a:pt x="0" y="0"/>
                    <a:pt x="0" y="29"/>
                  </a:cubicBezTo>
                  <a:cubicBezTo>
                    <a:pt x="0" y="43"/>
                    <a:pt x="0" y="130"/>
                    <a:pt x="0" y="130"/>
                  </a:cubicBezTo>
                  <a:cubicBezTo>
                    <a:pt x="0" y="216"/>
                    <a:pt x="63" y="287"/>
                    <a:pt x="146" y="299"/>
                  </a:cubicBezTo>
                  <a:lnTo>
                    <a:pt x="146" y="372"/>
                  </a:lnTo>
                  <a:lnTo>
                    <a:pt x="42" y="401"/>
                  </a:lnTo>
                  <a:lnTo>
                    <a:pt x="304" y="401"/>
                  </a:lnTo>
                  <a:lnTo>
                    <a:pt x="200" y="371"/>
                  </a:lnTo>
                  <a:lnTo>
                    <a:pt x="200" y="299"/>
                  </a:lnTo>
                  <a:cubicBezTo>
                    <a:pt x="283" y="287"/>
                    <a:pt x="346" y="216"/>
                    <a:pt x="346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770486" y="1859444"/>
              <a:ext cx="138452" cy="298818"/>
            </a:xfrm>
            <a:custGeom>
              <a:avLst/>
              <a:gdLst>
                <a:gd name="T0" fmla="*/ 83 w 168"/>
                <a:gd name="T1" fmla="*/ 365 h 365"/>
                <a:gd name="T2" fmla="*/ 84 w 168"/>
                <a:gd name="T3" fmla="*/ 365 h 365"/>
                <a:gd name="T4" fmla="*/ 86 w 168"/>
                <a:gd name="T5" fmla="*/ 365 h 365"/>
                <a:gd name="T6" fmla="*/ 168 w 168"/>
                <a:gd name="T7" fmla="*/ 282 h 365"/>
                <a:gd name="T8" fmla="*/ 168 w 168"/>
                <a:gd name="T9" fmla="*/ 83 h 365"/>
                <a:gd name="T10" fmla="*/ 86 w 168"/>
                <a:gd name="T11" fmla="*/ 0 h 365"/>
                <a:gd name="T12" fmla="*/ 84 w 168"/>
                <a:gd name="T13" fmla="*/ 0 h 365"/>
                <a:gd name="T14" fmla="*/ 83 w 168"/>
                <a:gd name="T15" fmla="*/ 0 h 365"/>
                <a:gd name="T16" fmla="*/ 0 w 168"/>
                <a:gd name="T17" fmla="*/ 83 h 365"/>
                <a:gd name="T18" fmla="*/ 0 w 168"/>
                <a:gd name="T19" fmla="*/ 282 h 365"/>
                <a:gd name="T20" fmla="*/ 83 w 168"/>
                <a:gd name="T21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365">
                  <a:moveTo>
                    <a:pt x="83" y="365"/>
                  </a:moveTo>
                  <a:cubicBezTo>
                    <a:pt x="83" y="365"/>
                    <a:pt x="84" y="365"/>
                    <a:pt x="84" y="365"/>
                  </a:cubicBezTo>
                  <a:cubicBezTo>
                    <a:pt x="85" y="365"/>
                    <a:pt x="85" y="365"/>
                    <a:pt x="86" y="365"/>
                  </a:cubicBezTo>
                  <a:cubicBezTo>
                    <a:pt x="131" y="365"/>
                    <a:pt x="168" y="328"/>
                    <a:pt x="168" y="282"/>
                  </a:cubicBezTo>
                  <a:lnTo>
                    <a:pt x="168" y="83"/>
                  </a:lnTo>
                  <a:cubicBezTo>
                    <a:pt x="168" y="37"/>
                    <a:pt x="131" y="0"/>
                    <a:pt x="86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4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lnTo>
                    <a:pt x="0" y="282"/>
                  </a:lnTo>
                  <a:cubicBezTo>
                    <a:pt x="0" y="328"/>
                    <a:pt x="37" y="365"/>
                    <a:pt x="83" y="3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3382888" y="1099968"/>
              <a:ext cx="361952" cy="494730"/>
            </a:xfrm>
            <a:custGeom>
              <a:avLst/>
              <a:gdLst>
                <a:gd name="T0" fmla="*/ 58 w 443"/>
                <a:gd name="T1" fmla="*/ 98 h 605"/>
                <a:gd name="T2" fmla="*/ 49 w 443"/>
                <a:gd name="T3" fmla="*/ 605 h 605"/>
                <a:gd name="T4" fmla="*/ 443 w 443"/>
                <a:gd name="T5" fmla="*/ 149 h 605"/>
                <a:gd name="T6" fmla="*/ 410 w 443"/>
                <a:gd name="T7" fmla="*/ 159 h 605"/>
                <a:gd name="T8" fmla="*/ 51 w 443"/>
                <a:gd name="T9" fmla="*/ 570 h 605"/>
                <a:gd name="T10" fmla="*/ 192 w 443"/>
                <a:gd name="T11" fmla="*/ 64 h 605"/>
                <a:gd name="T12" fmla="*/ 252 w 443"/>
                <a:gd name="T13" fmla="*/ 64 h 605"/>
                <a:gd name="T14" fmla="*/ 221 w 443"/>
                <a:gd name="T15" fmla="*/ 96 h 605"/>
                <a:gd name="T16" fmla="*/ 155 w 443"/>
                <a:gd name="T17" fmla="*/ 66 h 605"/>
                <a:gd name="T18" fmla="*/ 81 w 443"/>
                <a:gd name="T19" fmla="*/ 153 h 605"/>
                <a:gd name="T20" fmla="*/ 362 w 443"/>
                <a:gd name="T21" fmla="*/ 153 h 605"/>
                <a:gd name="T22" fmla="*/ 288 w 443"/>
                <a:gd name="T23" fmla="*/ 66 h 605"/>
                <a:gd name="T24" fmla="*/ 155 w 443"/>
                <a:gd name="T25" fmla="*/ 66 h 605"/>
                <a:gd name="T26" fmla="*/ 156 w 443"/>
                <a:gd name="T27" fmla="*/ 459 h 605"/>
                <a:gd name="T28" fmla="*/ 107 w 443"/>
                <a:gd name="T29" fmla="*/ 473 h 605"/>
                <a:gd name="T30" fmla="*/ 97 w 443"/>
                <a:gd name="T31" fmla="*/ 484 h 605"/>
                <a:gd name="T32" fmla="*/ 156 w 443"/>
                <a:gd name="T33" fmla="*/ 489 h 605"/>
                <a:gd name="T34" fmla="*/ 94 w 443"/>
                <a:gd name="T35" fmla="*/ 519 h 605"/>
                <a:gd name="T36" fmla="*/ 172 w 443"/>
                <a:gd name="T37" fmla="*/ 481 h 605"/>
                <a:gd name="T38" fmla="*/ 172 w 443"/>
                <a:gd name="T39" fmla="*/ 456 h 605"/>
                <a:gd name="T40" fmla="*/ 78 w 443"/>
                <a:gd name="T41" fmla="*/ 461 h 605"/>
                <a:gd name="T42" fmla="*/ 152 w 443"/>
                <a:gd name="T43" fmla="*/ 539 h 605"/>
                <a:gd name="T44" fmla="*/ 152 w 443"/>
                <a:gd name="T45" fmla="*/ 237 h 605"/>
                <a:gd name="T46" fmla="*/ 107 w 443"/>
                <a:gd name="T47" fmla="*/ 251 h 605"/>
                <a:gd name="T48" fmla="*/ 123 w 443"/>
                <a:gd name="T49" fmla="*/ 291 h 605"/>
                <a:gd name="T50" fmla="*/ 94 w 443"/>
                <a:gd name="T51" fmla="*/ 302 h 605"/>
                <a:gd name="T52" fmla="*/ 152 w 443"/>
                <a:gd name="T53" fmla="*/ 222 h 605"/>
                <a:gd name="T54" fmla="*/ 78 w 443"/>
                <a:gd name="T55" fmla="*/ 300 h 605"/>
                <a:gd name="T56" fmla="*/ 171 w 443"/>
                <a:gd name="T57" fmla="*/ 255 h 605"/>
                <a:gd name="T58" fmla="*/ 170 w 443"/>
                <a:gd name="T59" fmla="*/ 234 h 605"/>
                <a:gd name="T60" fmla="*/ 156 w 443"/>
                <a:gd name="T61" fmla="*/ 357 h 605"/>
                <a:gd name="T62" fmla="*/ 97 w 443"/>
                <a:gd name="T63" fmla="*/ 372 h 605"/>
                <a:gd name="T64" fmla="*/ 156 w 443"/>
                <a:gd name="T65" fmla="*/ 412 h 605"/>
                <a:gd name="T66" fmla="*/ 171 w 443"/>
                <a:gd name="T67" fmla="*/ 345 h 605"/>
                <a:gd name="T68" fmla="*/ 78 w 443"/>
                <a:gd name="T69" fmla="*/ 349 h 605"/>
                <a:gd name="T70" fmla="*/ 156 w 443"/>
                <a:gd name="T71" fmla="*/ 427 h 605"/>
                <a:gd name="T72" fmla="*/ 205 w 443"/>
                <a:gd name="T73" fmla="*/ 330 h 605"/>
                <a:gd name="T74" fmla="*/ 232 w 443"/>
                <a:gd name="T75" fmla="*/ 513 h 605"/>
                <a:gd name="T76" fmla="*/ 356 w 443"/>
                <a:gd name="T77" fmla="*/ 475 h 605"/>
                <a:gd name="T78" fmla="*/ 227 w 443"/>
                <a:gd name="T79" fmla="*/ 508 h 605"/>
                <a:gd name="T80" fmla="*/ 356 w 443"/>
                <a:gd name="T81" fmla="*/ 360 h 605"/>
                <a:gd name="T82" fmla="*/ 227 w 443"/>
                <a:gd name="T83" fmla="*/ 291 h 605"/>
                <a:gd name="T84" fmla="*/ 227 w 443"/>
                <a:gd name="T85" fmla="*/ 25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3" h="605">
                  <a:moveTo>
                    <a:pt x="34" y="159"/>
                  </a:moveTo>
                  <a:cubicBezTo>
                    <a:pt x="34" y="142"/>
                    <a:pt x="42" y="134"/>
                    <a:pt x="58" y="133"/>
                  </a:cubicBezTo>
                  <a:lnTo>
                    <a:pt x="58" y="98"/>
                  </a:lnTo>
                  <a:cubicBezTo>
                    <a:pt x="27" y="99"/>
                    <a:pt x="0" y="118"/>
                    <a:pt x="0" y="149"/>
                  </a:cubicBezTo>
                  <a:lnTo>
                    <a:pt x="0" y="556"/>
                  </a:lnTo>
                  <a:cubicBezTo>
                    <a:pt x="0" y="581"/>
                    <a:pt x="24" y="605"/>
                    <a:pt x="49" y="605"/>
                  </a:cubicBezTo>
                  <a:lnTo>
                    <a:pt x="394" y="605"/>
                  </a:lnTo>
                  <a:cubicBezTo>
                    <a:pt x="419" y="605"/>
                    <a:pt x="443" y="581"/>
                    <a:pt x="443" y="556"/>
                  </a:cubicBezTo>
                  <a:lnTo>
                    <a:pt x="443" y="149"/>
                  </a:lnTo>
                  <a:cubicBezTo>
                    <a:pt x="443" y="118"/>
                    <a:pt x="416" y="99"/>
                    <a:pt x="385" y="98"/>
                  </a:cubicBezTo>
                  <a:lnTo>
                    <a:pt x="385" y="133"/>
                  </a:lnTo>
                  <a:cubicBezTo>
                    <a:pt x="402" y="134"/>
                    <a:pt x="410" y="142"/>
                    <a:pt x="410" y="159"/>
                  </a:cubicBezTo>
                  <a:lnTo>
                    <a:pt x="410" y="545"/>
                  </a:lnTo>
                  <a:cubicBezTo>
                    <a:pt x="410" y="557"/>
                    <a:pt x="404" y="570"/>
                    <a:pt x="393" y="570"/>
                  </a:cubicBezTo>
                  <a:lnTo>
                    <a:pt x="51" y="570"/>
                  </a:lnTo>
                  <a:cubicBezTo>
                    <a:pt x="37" y="570"/>
                    <a:pt x="34" y="556"/>
                    <a:pt x="34" y="542"/>
                  </a:cubicBezTo>
                  <a:lnTo>
                    <a:pt x="34" y="159"/>
                  </a:lnTo>
                  <a:close/>
                  <a:moveTo>
                    <a:pt x="192" y="64"/>
                  </a:moveTo>
                  <a:cubicBezTo>
                    <a:pt x="192" y="50"/>
                    <a:pt x="205" y="37"/>
                    <a:pt x="219" y="37"/>
                  </a:cubicBezTo>
                  <a:lnTo>
                    <a:pt x="224" y="37"/>
                  </a:lnTo>
                  <a:cubicBezTo>
                    <a:pt x="238" y="37"/>
                    <a:pt x="252" y="50"/>
                    <a:pt x="252" y="64"/>
                  </a:cubicBezTo>
                  <a:lnTo>
                    <a:pt x="252" y="67"/>
                  </a:lnTo>
                  <a:cubicBezTo>
                    <a:pt x="252" y="83"/>
                    <a:pt x="238" y="96"/>
                    <a:pt x="222" y="96"/>
                  </a:cubicBezTo>
                  <a:lnTo>
                    <a:pt x="221" y="96"/>
                  </a:lnTo>
                  <a:cubicBezTo>
                    <a:pt x="205" y="96"/>
                    <a:pt x="192" y="83"/>
                    <a:pt x="192" y="67"/>
                  </a:cubicBezTo>
                  <a:lnTo>
                    <a:pt x="192" y="64"/>
                  </a:lnTo>
                  <a:close/>
                  <a:moveTo>
                    <a:pt x="155" y="66"/>
                  </a:moveTo>
                  <a:lnTo>
                    <a:pt x="106" y="66"/>
                  </a:lnTo>
                  <a:cubicBezTo>
                    <a:pt x="89" y="66"/>
                    <a:pt x="81" y="74"/>
                    <a:pt x="81" y="90"/>
                  </a:cubicBezTo>
                  <a:lnTo>
                    <a:pt x="81" y="153"/>
                  </a:lnTo>
                  <a:cubicBezTo>
                    <a:pt x="81" y="164"/>
                    <a:pt x="88" y="175"/>
                    <a:pt x="98" y="175"/>
                  </a:cubicBezTo>
                  <a:lnTo>
                    <a:pt x="345" y="175"/>
                  </a:lnTo>
                  <a:cubicBezTo>
                    <a:pt x="355" y="175"/>
                    <a:pt x="362" y="164"/>
                    <a:pt x="362" y="153"/>
                  </a:cubicBezTo>
                  <a:lnTo>
                    <a:pt x="362" y="90"/>
                  </a:lnTo>
                  <a:cubicBezTo>
                    <a:pt x="362" y="74"/>
                    <a:pt x="354" y="66"/>
                    <a:pt x="337" y="66"/>
                  </a:cubicBezTo>
                  <a:lnTo>
                    <a:pt x="288" y="66"/>
                  </a:lnTo>
                  <a:cubicBezTo>
                    <a:pt x="288" y="32"/>
                    <a:pt x="260" y="0"/>
                    <a:pt x="227" y="0"/>
                  </a:cubicBezTo>
                  <a:lnTo>
                    <a:pt x="216" y="0"/>
                  </a:lnTo>
                  <a:cubicBezTo>
                    <a:pt x="184" y="0"/>
                    <a:pt x="155" y="32"/>
                    <a:pt x="155" y="66"/>
                  </a:cubicBezTo>
                  <a:close/>
                  <a:moveTo>
                    <a:pt x="94" y="464"/>
                  </a:moveTo>
                  <a:cubicBezTo>
                    <a:pt x="94" y="460"/>
                    <a:pt x="95" y="459"/>
                    <a:pt x="98" y="459"/>
                  </a:cubicBezTo>
                  <a:lnTo>
                    <a:pt x="156" y="459"/>
                  </a:lnTo>
                  <a:lnTo>
                    <a:pt x="156" y="464"/>
                  </a:lnTo>
                  <a:cubicBezTo>
                    <a:pt x="156" y="469"/>
                    <a:pt x="132" y="483"/>
                    <a:pt x="127" y="485"/>
                  </a:cubicBezTo>
                  <a:cubicBezTo>
                    <a:pt x="123" y="482"/>
                    <a:pt x="114" y="473"/>
                    <a:pt x="107" y="473"/>
                  </a:cubicBezTo>
                  <a:lnTo>
                    <a:pt x="106" y="473"/>
                  </a:lnTo>
                  <a:cubicBezTo>
                    <a:pt x="102" y="473"/>
                    <a:pt x="97" y="479"/>
                    <a:pt x="97" y="482"/>
                  </a:cubicBezTo>
                  <a:lnTo>
                    <a:pt x="97" y="484"/>
                  </a:lnTo>
                  <a:cubicBezTo>
                    <a:pt x="97" y="488"/>
                    <a:pt x="118" y="511"/>
                    <a:pt x="123" y="511"/>
                  </a:cubicBezTo>
                  <a:lnTo>
                    <a:pt x="124" y="511"/>
                  </a:lnTo>
                  <a:cubicBezTo>
                    <a:pt x="128" y="511"/>
                    <a:pt x="152" y="492"/>
                    <a:pt x="156" y="489"/>
                  </a:cubicBezTo>
                  <a:cubicBezTo>
                    <a:pt x="156" y="497"/>
                    <a:pt x="160" y="524"/>
                    <a:pt x="152" y="524"/>
                  </a:cubicBezTo>
                  <a:lnTo>
                    <a:pt x="98" y="524"/>
                  </a:lnTo>
                  <a:cubicBezTo>
                    <a:pt x="95" y="524"/>
                    <a:pt x="94" y="523"/>
                    <a:pt x="94" y="519"/>
                  </a:cubicBezTo>
                  <a:lnTo>
                    <a:pt x="94" y="464"/>
                  </a:lnTo>
                  <a:close/>
                  <a:moveTo>
                    <a:pt x="152" y="539"/>
                  </a:moveTo>
                  <a:cubicBezTo>
                    <a:pt x="181" y="539"/>
                    <a:pt x="170" y="508"/>
                    <a:pt x="172" y="481"/>
                  </a:cubicBezTo>
                  <a:cubicBezTo>
                    <a:pt x="173" y="467"/>
                    <a:pt x="207" y="455"/>
                    <a:pt x="210" y="443"/>
                  </a:cubicBezTo>
                  <a:lnTo>
                    <a:pt x="206" y="443"/>
                  </a:lnTo>
                  <a:cubicBezTo>
                    <a:pt x="195" y="443"/>
                    <a:pt x="179" y="452"/>
                    <a:pt x="172" y="456"/>
                  </a:cubicBezTo>
                  <a:cubicBezTo>
                    <a:pt x="168" y="451"/>
                    <a:pt x="164" y="444"/>
                    <a:pt x="155" y="444"/>
                  </a:cubicBezTo>
                  <a:lnTo>
                    <a:pt x="95" y="444"/>
                  </a:lnTo>
                  <a:cubicBezTo>
                    <a:pt x="86" y="444"/>
                    <a:pt x="78" y="452"/>
                    <a:pt x="78" y="461"/>
                  </a:cubicBezTo>
                  <a:lnTo>
                    <a:pt x="78" y="522"/>
                  </a:lnTo>
                  <a:cubicBezTo>
                    <a:pt x="78" y="533"/>
                    <a:pt x="87" y="539"/>
                    <a:pt x="98" y="539"/>
                  </a:cubicBezTo>
                  <a:lnTo>
                    <a:pt x="152" y="539"/>
                  </a:lnTo>
                  <a:close/>
                  <a:moveTo>
                    <a:pt x="94" y="242"/>
                  </a:moveTo>
                  <a:cubicBezTo>
                    <a:pt x="94" y="238"/>
                    <a:pt x="95" y="237"/>
                    <a:pt x="98" y="237"/>
                  </a:cubicBezTo>
                  <a:lnTo>
                    <a:pt x="152" y="237"/>
                  </a:lnTo>
                  <a:cubicBezTo>
                    <a:pt x="155" y="237"/>
                    <a:pt x="156" y="238"/>
                    <a:pt x="156" y="242"/>
                  </a:cubicBezTo>
                  <a:cubicBezTo>
                    <a:pt x="156" y="246"/>
                    <a:pt x="130" y="263"/>
                    <a:pt x="127" y="263"/>
                  </a:cubicBezTo>
                  <a:cubicBezTo>
                    <a:pt x="124" y="263"/>
                    <a:pt x="116" y="251"/>
                    <a:pt x="107" y="251"/>
                  </a:cubicBezTo>
                  <a:cubicBezTo>
                    <a:pt x="103" y="251"/>
                    <a:pt x="97" y="256"/>
                    <a:pt x="97" y="260"/>
                  </a:cubicBezTo>
                  <a:lnTo>
                    <a:pt x="97" y="262"/>
                  </a:lnTo>
                  <a:cubicBezTo>
                    <a:pt x="97" y="268"/>
                    <a:pt x="118" y="288"/>
                    <a:pt x="123" y="291"/>
                  </a:cubicBezTo>
                  <a:lnTo>
                    <a:pt x="156" y="266"/>
                  </a:lnTo>
                  <a:lnTo>
                    <a:pt x="156" y="302"/>
                  </a:lnTo>
                  <a:lnTo>
                    <a:pt x="94" y="302"/>
                  </a:lnTo>
                  <a:lnTo>
                    <a:pt x="94" y="242"/>
                  </a:lnTo>
                  <a:close/>
                  <a:moveTo>
                    <a:pt x="170" y="234"/>
                  </a:moveTo>
                  <a:cubicBezTo>
                    <a:pt x="168" y="226"/>
                    <a:pt x="162" y="222"/>
                    <a:pt x="152" y="222"/>
                  </a:cubicBezTo>
                  <a:lnTo>
                    <a:pt x="98" y="222"/>
                  </a:lnTo>
                  <a:cubicBezTo>
                    <a:pt x="87" y="222"/>
                    <a:pt x="78" y="229"/>
                    <a:pt x="78" y="239"/>
                  </a:cubicBezTo>
                  <a:lnTo>
                    <a:pt x="78" y="300"/>
                  </a:lnTo>
                  <a:cubicBezTo>
                    <a:pt x="78" y="309"/>
                    <a:pt x="86" y="317"/>
                    <a:pt x="95" y="317"/>
                  </a:cubicBezTo>
                  <a:lnTo>
                    <a:pt x="155" y="317"/>
                  </a:lnTo>
                  <a:cubicBezTo>
                    <a:pt x="179" y="317"/>
                    <a:pt x="172" y="279"/>
                    <a:pt x="171" y="255"/>
                  </a:cubicBezTo>
                  <a:lnTo>
                    <a:pt x="210" y="222"/>
                  </a:lnTo>
                  <a:cubicBezTo>
                    <a:pt x="210" y="222"/>
                    <a:pt x="207" y="221"/>
                    <a:pt x="207" y="221"/>
                  </a:cubicBezTo>
                  <a:cubicBezTo>
                    <a:pt x="192" y="221"/>
                    <a:pt x="180" y="234"/>
                    <a:pt x="170" y="234"/>
                  </a:cubicBezTo>
                  <a:close/>
                  <a:moveTo>
                    <a:pt x="94" y="349"/>
                  </a:moveTo>
                  <a:lnTo>
                    <a:pt x="156" y="349"/>
                  </a:lnTo>
                  <a:lnTo>
                    <a:pt x="156" y="357"/>
                  </a:lnTo>
                  <a:lnTo>
                    <a:pt x="127" y="375"/>
                  </a:lnTo>
                  <a:lnTo>
                    <a:pt x="108" y="361"/>
                  </a:lnTo>
                  <a:cubicBezTo>
                    <a:pt x="103" y="364"/>
                    <a:pt x="97" y="365"/>
                    <a:pt x="97" y="372"/>
                  </a:cubicBezTo>
                  <a:cubicBezTo>
                    <a:pt x="97" y="377"/>
                    <a:pt x="118" y="401"/>
                    <a:pt x="123" y="401"/>
                  </a:cubicBezTo>
                  <a:cubicBezTo>
                    <a:pt x="130" y="401"/>
                    <a:pt x="148" y="380"/>
                    <a:pt x="156" y="378"/>
                  </a:cubicBezTo>
                  <a:lnTo>
                    <a:pt x="156" y="412"/>
                  </a:lnTo>
                  <a:lnTo>
                    <a:pt x="94" y="412"/>
                  </a:lnTo>
                  <a:lnTo>
                    <a:pt x="94" y="349"/>
                  </a:lnTo>
                  <a:close/>
                  <a:moveTo>
                    <a:pt x="171" y="345"/>
                  </a:moveTo>
                  <a:cubicBezTo>
                    <a:pt x="169" y="340"/>
                    <a:pt x="165" y="334"/>
                    <a:pt x="156" y="334"/>
                  </a:cubicBezTo>
                  <a:lnTo>
                    <a:pt x="94" y="334"/>
                  </a:lnTo>
                  <a:cubicBezTo>
                    <a:pt x="86" y="334"/>
                    <a:pt x="78" y="341"/>
                    <a:pt x="78" y="349"/>
                  </a:cubicBezTo>
                  <a:lnTo>
                    <a:pt x="78" y="412"/>
                  </a:lnTo>
                  <a:cubicBezTo>
                    <a:pt x="78" y="420"/>
                    <a:pt x="86" y="427"/>
                    <a:pt x="94" y="427"/>
                  </a:cubicBezTo>
                  <a:lnTo>
                    <a:pt x="156" y="427"/>
                  </a:lnTo>
                  <a:cubicBezTo>
                    <a:pt x="179" y="427"/>
                    <a:pt x="172" y="388"/>
                    <a:pt x="171" y="365"/>
                  </a:cubicBezTo>
                  <a:lnTo>
                    <a:pt x="210" y="333"/>
                  </a:lnTo>
                  <a:lnTo>
                    <a:pt x="205" y="330"/>
                  </a:lnTo>
                  <a:lnTo>
                    <a:pt x="171" y="345"/>
                  </a:lnTo>
                  <a:close/>
                  <a:moveTo>
                    <a:pt x="227" y="508"/>
                  </a:moveTo>
                  <a:cubicBezTo>
                    <a:pt x="227" y="512"/>
                    <a:pt x="228" y="513"/>
                    <a:pt x="232" y="513"/>
                  </a:cubicBezTo>
                  <a:lnTo>
                    <a:pt x="351" y="513"/>
                  </a:lnTo>
                  <a:cubicBezTo>
                    <a:pt x="355" y="513"/>
                    <a:pt x="356" y="512"/>
                    <a:pt x="356" y="508"/>
                  </a:cubicBezTo>
                  <a:lnTo>
                    <a:pt x="356" y="475"/>
                  </a:lnTo>
                  <a:cubicBezTo>
                    <a:pt x="356" y="471"/>
                    <a:pt x="355" y="470"/>
                    <a:pt x="351" y="470"/>
                  </a:cubicBezTo>
                  <a:lnTo>
                    <a:pt x="227" y="470"/>
                  </a:lnTo>
                  <a:lnTo>
                    <a:pt x="227" y="508"/>
                  </a:lnTo>
                  <a:close/>
                  <a:moveTo>
                    <a:pt x="227" y="401"/>
                  </a:moveTo>
                  <a:lnTo>
                    <a:pt x="356" y="401"/>
                  </a:lnTo>
                  <a:lnTo>
                    <a:pt x="356" y="360"/>
                  </a:lnTo>
                  <a:lnTo>
                    <a:pt x="227" y="360"/>
                  </a:lnTo>
                  <a:lnTo>
                    <a:pt x="227" y="401"/>
                  </a:lnTo>
                  <a:close/>
                  <a:moveTo>
                    <a:pt x="227" y="291"/>
                  </a:moveTo>
                  <a:lnTo>
                    <a:pt x="321" y="291"/>
                  </a:lnTo>
                  <a:lnTo>
                    <a:pt x="321" y="250"/>
                  </a:lnTo>
                  <a:lnTo>
                    <a:pt x="227" y="250"/>
                  </a:lnTo>
                  <a:lnTo>
                    <a:pt x="227" y="2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2294508" y="1090072"/>
              <a:ext cx="553807" cy="514520"/>
            </a:xfrm>
            <a:custGeom>
              <a:avLst/>
              <a:gdLst>
                <a:gd name="T0" fmla="*/ 373 w 678"/>
                <a:gd name="T1" fmla="*/ 551 h 630"/>
                <a:gd name="T2" fmla="*/ 280 w 678"/>
                <a:gd name="T3" fmla="*/ 593 h 630"/>
                <a:gd name="T4" fmla="*/ 190 w 678"/>
                <a:gd name="T5" fmla="*/ 21 h 630"/>
                <a:gd name="T6" fmla="*/ 210 w 678"/>
                <a:gd name="T7" fmla="*/ 34 h 630"/>
                <a:gd name="T8" fmla="*/ 342 w 678"/>
                <a:gd name="T9" fmla="*/ 1 h 630"/>
                <a:gd name="T10" fmla="*/ 169 w 678"/>
                <a:gd name="T11" fmla="*/ 25 h 630"/>
                <a:gd name="T12" fmla="*/ 207 w 678"/>
                <a:gd name="T13" fmla="*/ 62 h 630"/>
                <a:gd name="T14" fmla="*/ 199 w 678"/>
                <a:gd name="T15" fmla="*/ 340 h 630"/>
                <a:gd name="T16" fmla="*/ 161 w 678"/>
                <a:gd name="T17" fmla="*/ 304 h 630"/>
                <a:gd name="T18" fmla="*/ 169 w 678"/>
                <a:gd name="T19" fmla="*/ 25 h 630"/>
                <a:gd name="T20" fmla="*/ 309 w 678"/>
                <a:gd name="T21" fmla="*/ 120 h 630"/>
                <a:gd name="T22" fmla="*/ 467 w 678"/>
                <a:gd name="T23" fmla="*/ 102 h 630"/>
                <a:gd name="T24" fmla="*/ 291 w 678"/>
                <a:gd name="T25" fmla="*/ 109 h 630"/>
                <a:gd name="T26" fmla="*/ 300 w 678"/>
                <a:gd name="T27" fmla="*/ 133 h 630"/>
                <a:gd name="T28" fmla="*/ 308 w 678"/>
                <a:gd name="T29" fmla="*/ 422 h 630"/>
                <a:gd name="T30" fmla="*/ 270 w 678"/>
                <a:gd name="T31" fmla="*/ 410 h 630"/>
                <a:gd name="T32" fmla="*/ 263 w 678"/>
                <a:gd name="T33" fmla="*/ 122 h 630"/>
                <a:gd name="T34" fmla="*/ 322 w 678"/>
                <a:gd name="T35" fmla="*/ 145 h 630"/>
                <a:gd name="T36" fmla="*/ 511 w 678"/>
                <a:gd name="T37" fmla="*/ 145 h 630"/>
                <a:gd name="T38" fmla="*/ 486 w 678"/>
                <a:gd name="T39" fmla="*/ 406 h 630"/>
                <a:gd name="T40" fmla="*/ 322 w 678"/>
                <a:gd name="T41" fmla="*/ 145 h 630"/>
                <a:gd name="T42" fmla="*/ 481 w 678"/>
                <a:gd name="T43" fmla="*/ 166 h 630"/>
                <a:gd name="T44" fmla="*/ 354 w 678"/>
                <a:gd name="T45" fmla="*/ 240 h 630"/>
                <a:gd name="T46" fmla="*/ 221 w 678"/>
                <a:gd name="T47" fmla="*/ 56 h 630"/>
                <a:gd name="T48" fmla="*/ 410 w 678"/>
                <a:gd name="T49" fmla="*/ 56 h 630"/>
                <a:gd name="T50" fmla="*/ 255 w 678"/>
                <a:gd name="T51" fmla="*/ 83 h 630"/>
                <a:gd name="T52" fmla="*/ 240 w 678"/>
                <a:gd name="T53" fmla="*/ 335 h 630"/>
                <a:gd name="T54" fmla="*/ 221 w 678"/>
                <a:gd name="T55" fmla="*/ 56 h 630"/>
                <a:gd name="T56" fmla="*/ 134 w 678"/>
                <a:gd name="T57" fmla="*/ 188 h 630"/>
                <a:gd name="T58" fmla="*/ 104 w 678"/>
                <a:gd name="T59" fmla="*/ 135 h 630"/>
                <a:gd name="T60" fmla="*/ 54 w 678"/>
                <a:gd name="T61" fmla="*/ 467 h 630"/>
                <a:gd name="T62" fmla="*/ 90 w 678"/>
                <a:gd name="T63" fmla="*/ 515 h 630"/>
                <a:gd name="T64" fmla="*/ 0 w 678"/>
                <a:gd name="T65" fmla="*/ 630 h 630"/>
                <a:gd name="T66" fmla="*/ 678 w 678"/>
                <a:gd name="T67" fmla="*/ 586 h 630"/>
                <a:gd name="T68" fmla="*/ 621 w 678"/>
                <a:gd name="T69" fmla="*/ 467 h 630"/>
                <a:gd name="T70" fmla="*/ 571 w 678"/>
                <a:gd name="T71" fmla="*/ 135 h 630"/>
                <a:gd name="T72" fmla="*/ 541 w 678"/>
                <a:gd name="T73" fmla="*/ 188 h 630"/>
                <a:gd name="T74" fmla="*/ 573 w 678"/>
                <a:gd name="T75" fmla="*/ 474 h 630"/>
                <a:gd name="T76" fmla="*/ 101 w 678"/>
                <a:gd name="T77" fmla="*/ 18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8" h="630">
                  <a:moveTo>
                    <a:pt x="301" y="551"/>
                  </a:moveTo>
                  <a:lnTo>
                    <a:pt x="373" y="551"/>
                  </a:lnTo>
                  <a:lnTo>
                    <a:pt x="398" y="593"/>
                  </a:lnTo>
                  <a:lnTo>
                    <a:pt x="280" y="593"/>
                  </a:lnTo>
                  <a:lnTo>
                    <a:pt x="301" y="551"/>
                  </a:lnTo>
                  <a:close/>
                  <a:moveTo>
                    <a:pt x="190" y="21"/>
                  </a:moveTo>
                  <a:lnTo>
                    <a:pt x="207" y="32"/>
                  </a:lnTo>
                  <a:cubicBezTo>
                    <a:pt x="208" y="32"/>
                    <a:pt x="209" y="33"/>
                    <a:pt x="210" y="34"/>
                  </a:cubicBezTo>
                  <a:lnTo>
                    <a:pt x="366" y="14"/>
                  </a:lnTo>
                  <a:cubicBezTo>
                    <a:pt x="362" y="5"/>
                    <a:pt x="353" y="0"/>
                    <a:pt x="342" y="1"/>
                  </a:cubicBezTo>
                  <a:lnTo>
                    <a:pt x="190" y="21"/>
                  </a:lnTo>
                  <a:close/>
                  <a:moveTo>
                    <a:pt x="169" y="25"/>
                  </a:moveTo>
                  <a:lnTo>
                    <a:pt x="199" y="44"/>
                  </a:lnTo>
                  <a:cubicBezTo>
                    <a:pt x="203" y="47"/>
                    <a:pt x="207" y="55"/>
                    <a:pt x="207" y="62"/>
                  </a:cubicBezTo>
                  <a:lnTo>
                    <a:pt x="207" y="333"/>
                  </a:lnTo>
                  <a:cubicBezTo>
                    <a:pt x="207" y="340"/>
                    <a:pt x="203" y="343"/>
                    <a:pt x="199" y="340"/>
                  </a:cubicBezTo>
                  <a:lnTo>
                    <a:pt x="169" y="322"/>
                  </a:lnTo>
                  <a:cubicBezTo>
                    <a:pt x="165" y="319"/>
                    <a:pt x="161" y="311"/>
                    <a:pt x="161" y="304"/>
                  </a:cubicBezTo>
                  <a:lnTo>
                    <a:pt x="161" y="33"/>
                  </a:lnTo>
                  <a:cubicBezTo>
                    <a:pt x="161" y="26"/>
                    <a:pt x="165" y="23"/>
                    <a:pt x="169" y="25"/>
                  </a:cubicBezTo>
                  <a:close/>
                  <a:moveTo>
                    <a:pt x="291" y="109"/>
                  </a:moveTo>
                  <a:lnTo>
                    <a:pt x="309" y="120"/>
                  </a:lnTo>
                  <a:cubicBezTo>
                    <a:pt x="310" y="121"/>
                    <a:pt x="310" y="122"/>
                    <a:pt x="311" y="122"/>
                  </a:cubicBezTo>
                  <a:lnTo>
                    <a:pt x="467" y="102"/>
                  </a:lnTo>
                  <a:cubicBezTo>
                    <a:pt x="464" y="94"/>
                    <a:pt x="454" y="88"/>
                    <a:pt x="443" y="90"/>
                  </a:cubicBezTo>
                  <a:lnTo>
                    <a:pt x="291" y="109"/>
                  </a:lnTo>
                  <a:close/>
                  <a:moveTo>
                    <a:pt x="270" y="114"/>
                  </a:moveTo>
                  <a:lnTo>
                    <a:pt x="300" y="133"/>
                  </a:lnTo>
                  <a:cubicBezTo>
                    <a:pt x="304" y="136"/>
                    <a:pt x="308" y="144"/>
                    <a:pt x="308" y="151"/>
                  </a:cubicBezTo>
                  <a:lnTo>
                    <a:pt x="308" y="422"/>
                  </a:lnTo>
                  <a:cubicBezTo>
                    <a:pt x="308" y="428"/>
                    <a:pt x="304" y="432"/>
                    <a:pt x="300" y="429"/>
                  </a:cubicBezTo>
                  <a:lnTo>
                    <a:pt x="270" y="410"/>
                  </a:lnTo>
                  <a:cubicBezTo>
                    <a:pt x="266" y="407"/>
                    <a:pt x="263" y="400"/>
                    <a:pt x="263" y="393"/>
                  </a:cubicBezTo>
                  <a:lnTo>
                    <a:pt x="263" y="122"/>
                  </a:lnTo>
                  <a:cubicBezTo>
                    <a:pt x="263" y="115"/>
                    <a:pt x="266" y="111"/>
                    <a:pt x="270" y="114"/>
                  </a:cubicBezTo>
                  <a:close/>
                  <a:moveTo>
                    <a:pt x="322" y="145"/>
                  </a:moveTo>
                  <a:lnTo>
                    <a:pt x="486" y="124"/>
                  </a:lnTo>
                  <a:cubicBezTo>
                    <a:pt x="500" y="122"/>
                    <a:pt x="511" y="131"/>
                    <a:pt x="511" y="145"/>
                  </a:cubicBezTo>
                  <a:lnTo>
                    <a:pt x="511" y="378"/>
                  </a:lnTo>
                  <a:cubicBezTo>
                    <a:pt x="511" y="391"/>
                    <a:pt x="500" y="404"/>
                    <a:pt x="486" y="406"/>
                  </a:cubicBezTo>
                  <a:lnTo>
                    <a:pt x="322" y="426"/>
                  </a:lnTo>
                  <a:lnTo>
                    <a:pt x="322" y="145"/>
                  </a:lnTo>
                  <a:close/>
                  <a:moveTo>
                    <a:pt x="354" y="183"/>
                  </a:moveTo>
                  <a:lnTo>
                    <a:pt x="481" y="166"/>
                  </a:lnTo>
                  <a:lnTo>
                    <a:pt x="481" y="224"/>
                  </a:lnTo>
                  <a:lnTo>
                    <a:pt x="354" y="240"/>
                  </a:lnTo>
                  <a:lnTo>
                    <a:pt x="354" y="183"/>
                  </a:lnTo>
                  <a:close/>
                  <a:moveTo>
                    <a:pt x="221" y="56"/>
                  </a:moveTo>
                  <a:lnTo>
                    <a:pt x="384" y="35"/>
                  </a:lnTo>
                  <a:cubicBezTo>
                    <a:pt x="398" y="33"/>
                    <a:pt x="410" y="43"/>
                    <a:pt x="410" y="56"/>
                  </a:cubicBezTo>
                  <a:lnTo>
                    <a:pt x="410" y="63"/>
                  </a:lnTo>
                  <a:lnTo>
                    <a:pt x="255" y="83"/>
                  </a:lnTo>
                  <a:cubicBezTo>
                    <a:pt x="244" y="86"/>
                    <a:pt x="240" y="93"/>
                    <a:pt x="240" y="107"/>
                  </a:cubicBezTo>
                  <a:lnTo>
                    <a:pt x="240" y="335"/>
                  </a:lnTo>
                  <a:lnTo>
                    <a:pt x="221" y="338"/>
                  </a:lnTo>
                  <a:lnTo>
                    <a:pt x="221" y="56"/>
                  </a:lnTo>
                  <a:close/>
                  <a:moveTo>
                    <a:pt x="101" y="188"/>
                  </a:moveTo>
                  <a:lnTo>
                    <a:pt x="134" y="188"/>
                  </a:lnTo>
                  <a:lnTo>
                    <a:pt x="134" y="135"/>
                  </a:lnTo>
                  <a:lnTo>
                    <a:pt x="104" y="135"/>
                  </a:lnTo>
                  <a:cubicBezTo>
                    <a:pt x="76" y="135"/>
                    <a:pt x="54" y="158"/>
                    <a:pt x="54" y="186"/>
                  </a:cubicBezTo>
                  <a:lnTo>
                    <a:pt x="54" y="467"/>
                  </a:lnTo>
                  <a:cubicBezTo>
                    <a:pt x="54" y="490"/>
                    <a:pt x="69" y="509"/>
                    <a:pt x="90" y="515"/>
                  </a:cubicBezTo>
                  <a:lnTo>
                    <a:pt x="90" y="515"/>
                  </a:lnTo>
                  <a:lnTo>
                    <a:pt x="0" y="586"/>
                  </a:lnTo>
                  <a:lnTo>
                    <a:pt x="0" y="630"/>
                  </a:lnTo>
                  <a:lnTo>
                    <a:pt x="678" y="630"/>
                  </a:lnTo>
                  <a:lnTo>
                    <a:pt x="678" y="586"/>
                  </a:lnTo>
                  <a:lnTo>
                    <a:pt x="582" y="516"/>
                  </a:lnTo>
                  <a:cubicBezTo>
                    <a:pt x="604" y="511"/>
                    <a:pt x="621" y="491"/>
                    <a:pt x="621" y="467"/>
                  </a:cubicBezTo>
                  <a:lnTo>
                    <a:pt x="621" y="186"/>
                  </a:lnTo>
                  <a:cubicBezTo>
                    <a:pt x="621" y="158"/>
                    <a:pt x="598" y="135"/>
                    <a:pt x="571" y="135"/>
                  </a:cubicBezTo>
                  <a:lnTo>
                    <a:pt x="541" y="135"/>
                  </a:lnTo>
                  <a:lnTo>
                    <a:pt x="541" y="188"/>
                  </a:lnTo>
                  <a:lnTo>
                    <a:pt x="573" y="188"/>
                  </a:lnTo>
                  <a:lnTo>
                    <a:pt x="573" y="474"/>
                  </a:lnTo>
                  <a:lnTo>
                    <a:pt x="101" y="474"/>
                  </a:lnTo>
                  <a:lnTo>
                    <a:pt x="101" y="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5373504" y="1101944"/>
              <a:ext cx="557763" cy="492752"/>
            </a:xfrm>
            <a:custGeom>
              <a:avLst/>
              <a:gdLst>
                <a:gd name="T0" fmla="*/ 284 w 683"/>
                <a:gd name="T1" fmla="*/ 381 h 601"/>
                <a:gd name="T2" fmla="*/ 595 w 683"/>
                <a:gd name="T3" fmla="*/ 392 h 601"/>
                <a:gd name="T4" fmla="*/ 589 w 683"/>
                <a:gd name="T5" fmla="*/ 359 h 601"/>
                <a:gd name="T6" fmla="*/ 285 w 683"/>
                <a:gd name="T7" fmla="*/ 371 h 601"/>
                <a:gd name="T8" fmla="*/ 589 w 683"/>
                <a:gd name="T9" fmla="*/ 359 h 601"/>
                <a:gd name="T10" fmla="*/ 282 w 683"/>
                <a:gd name="T11" fmla="*/ 338 h 601"/>
                <a:gd name="T12" fmla="*/ 591 w 683"/>
                <a:gd name="T13" fmla="*/ 349 h 601"/>
                <a:gd name="T14" fmla="*/ 269 w 683"/>
                <a:gd name="T15" fmla="*/ 324 h 601"/>
                <a:gd name="T16" fmla="*/ 607 w 683"/>
                <a:gd name="T17" fmla="*/ 408 h 601"/>
                <a:gd name="T18" fmla="*/ 261 w 683"/>
                <a:gd name="T19" fmla="*/ 432 h 601"/>
                <a:gd name="T20" fmla="*/ 242 w 683"/>
                <a:gd name="T21" fmla="*/ 316 h 601"/>
                <a:gd name="T22" fmla="*/ 607 w 683"/>
                <a:gd name="T23" fmla="*/ 300 h 601"/>
                <a:gd name="T24" fmla="*/ 269 w 683"/>
                <a:gd name="T25" fmla="*/ 324 h 601"/>
                <a:gd name="T26" fmla="*/ 345 w 683"/>
                <a:gd name="T27" fmla="*/ 39 h 601"/>
                <a:gd name="T28" fmla="*/ 335 w 683"/>
                <a:gd name="T29" fmla="*/ 3 h 601"/>
                <a:gd name="T30" fmla="*/ 350 w 683"/>
                <a:gd name="T31" fmla="*/ 1 h 601"/>
                <a:gd name="T32" fmla="*/ 411 w 683"/>
                <a:gd name="T33" fmla="*/ 39 h 601"/>
                <a:gd name="T34" fmla="*/ 367 w 683"/>
                <a:gd name="T35" fmla="*/ 56 h 601"/>
                <a:gd name="T36" fmla="*/ 366 w 683"/>
                <a:gd name="T37" fmla="*/ 105 h 601"/>
                <a:gd name="T38" fmla="*/ 353 w 683"/>
                <a:gd name="T39" fmla="*/ 218 h 601"/>
                <a:gd name="T40" fmla="*/ 380 w 683"/>
                <a:gd name="T41" fmla="*/ 107 h 601"/>
                <a:gd name="T42" fmla="*/ 486 w 683"/>
                <a:gd name="T43" fmla="*/ 87 h 601"/>
                <a:gd name="T44" fmla="*/ 441 w 683"/>
                <a:gd name="T45" fmla="*/ 285 h 601"/>
                <a:gd name="T46" fmla="*/ 406 w 683"/>
                <a:gd name="T47" fmla="*/ 285 h 601"/>
                <a:gd name="T48" fmla="*/ 361 w 683"/>
                <a:gd name="T49" fmla="*/ 87 h 601"/>
                <a:gd name="T50" fmla="*/ 430 w 683"/>
                <a:gd name="T51" fmla="*/ 30 h 601"/>
                <a:gd name="T52" fmla="*/ 429 w 683"/>
                <a:gd name="T53" fmla="*/ 88 h 601"/>
                <a:gd name="T54" fmla="*/ 237 w 683"/>
                <a:gd name="T55" fmla="*/ 540 h 601"/>
                <a:gd name="T56" fmla="*/ 637 w 683"/>
                <a:gd name="T57" fmla="*/ 553 h 601"/>
                <a:gd name="T58" fmla="*/ 237 w 683"/>
                <a:gd name="T59" fmla="*/ 540 h 601"/>
                <a:gd name="T60" fmla="*/ 634 w 683"/>
                <a:gd name="T61" fmla="*/ 515 h 601"/>
                <a:gd name="T62" fmla="*/ 239 w 683"/>
                <a:gd name="T63" fmla="*/ 528 h 601"/>
                <a:gd name="T64" fmla="*/ 231 w 683"/>
                <a:gd name="T65" fmla="*/ 491 h 601"/>
                <a:gd name="T66" fmla="*/ 635 w 683"/>
                <a:gd name="T67" fmla="*/ 504 h 601"/>
                <a:gd name="T68" fmla="*/ 231 w 683"/>
                <a:gd name="T69" fmla="*/ 491 h 601"/>
                <a:gd name="T70" fmla="*/ 652 w 683"/>
                <a:gd name="T71" fmla="*/ 570 h 601"/>
                <a:gd name="T72" fmla="*/ 219 w 683"/>
                <a:gd name="T73" fmla="*/ 598 h 601"/>
                <a:gd name="T74" fmla="*/ 683 w 683"/>
                <a:gd name="T75" fmla="*/ 580 h 601"/>
                <a:gd name="T76" fmla="*/ 662 w 683"/>
                <a:gd name="T77" fmla="*/ 447 h 601"/>
                <a:gd name="T78" fmla="*/ 219 w 683"/>
                <a:gd name="T79" fmla="*/ 475 h 601"/>
                <a:gd name="T80" fmla="*/ 223 w 683"/>
                <a:gd name="T81" fmla="*/ 189 h 601"/>
                <a:gd name="T82" fmla="*/ 103 w 683"/>
                <a:gd name="T83" fmla="*/ 549 h 601"/>
                <a:gd name="T84" fmla="*/ 223 w 683"/>
                <a:gd name="T85" fmla="*/ 189 h 601"/>
                <a:gd name="T86" fmla="*/ 72 w 683"/>
                <a:gd name="T87" fmla="*/ 534 h 601"/>
                <a:gd name="T88" fmla="*/ 213 w 683"/>
                <a:gd name="T89" fmla="*/ 187 h 601"/>
                <a:gd name="T90" fmla="*/ 183 w 683"/>
                <a:gd name="T91" fmla="*/ 168 h 601"/>
                <a:gd name="T92" fmla="*/ 62 w 683"/>
                <a:gd name="T93" fmla="*/ 531 h 601"/>
                <a:gd name="T94" fmla="*/ 183 w 683"/>
                <a:gd name="T95" fmla="*/ 168 h 601"/>
                <a:gd name="T96" fmla="*/ 114 w 683"/>
                <a:gd name="T97" fmla="*/ 568 h 601"/>
                <a:gd name="T98" fmla="*/ 280 w 683"/>
                <a:gd name="T99" fmla="*/ 192 h 601"/>
                <a:gd name="T100" fmla="*/ 112 w 683"/>
                <a:gd name="T101" fmla="*/ 597 h 601"/>
                <a:gd name="T102" fmla="*/ 4 w 683"/>
                <a:gd name="T103" fmla="*/ 536 h 601"/>
                <a:gd name="T104" fmla="*/ 173 w 683"/>
                <a:gd name="T105" fmla="*/ 15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601">
                  <a:moveTo>
                    <a:pt x="591" y="381"/>
                  </a:moveTo>
                  <a:lnTo>
                    <a:pt x="284" y="381"/>
                  </a:lnTo>
                  <a:cubicBezTo>
                    <a:pt x="284" y="385"/>
                    <a:pt x="283" y="389"/>
                    <a:pt x="282" y="392"/>
                  </a:cubicBezTo>
                  <a:lnTo>
                    <a:pt x="595" y="392"/>
                  </a:lnTo>
                  <a:cubicBezTo>
                    <a:pt x="593" y="389"/>
                    <a:pt x="592" y="385"/>
                    <a:pt x="591" y="381"/>
                  </a:cubicBezTo>
                  <a:close/>
                  <a:moveTo>
                    <a:pt x="589" y="359"/>
                  </a:moveTo>
                  <a:lnTo>
                    <a:pt x="285" y="359"/>
                  </a:lnTo>
                  <a:cubicBezTo>
                    <a:pt x="285" y="363"/>
                    <a:pt x="285" y="367"/>
                    <a:pt x="285" y="371"/>
                  </a:cubicBezTo>
                  <a:lnTo>
                    <a:pt x="589" y="371"/>
                  </a:lnTo>
                  <a:cubicBezTo>
                    <a:pt x="588" y="367"/>
                    <a:pt x="588" y="363"/>
                    <a:pt x="589" y="359"/>
                  </a:cubicBezTo>
                  <a:close/>
                  <a:moveTo>
                    <a:pt x="595" y="338"/>
                  </a:moveTo>
                  <a:lnTo>
                    <a:pt x="282" y="338"/>
                  </a:lnTo>
                  <a:cubicBezTo>
                    <a:pt x="283" y="342"/>
                    <a:pt x="284" y="345"/>
                    <a:pt x="284" y="349"/>
                  </a:cubicBezTo>
                  <a:lnTo>
                    <a:pt x="591" y="349"/>
                  </a:lnTo>
                  <a:cubicBezTo>
                    <a:pt x="592" y="345"/>
                    <a:pt x="593" y="341"/>
                    <a:pt x="595" y="338"/>
                  </a:cubicBezTo>
                  <a:close/>
                  <a:moveTo>
                    <a:pt x="269" y="324"/>
                  </a:moveTo>
                  <a:lnTo>
                    <a:pt x="269" y="408"/>
                  </a:lnTo>
                  <a:lnTo>
                    <a:pt x="607" y="408"/>
                  </a:lnTo>
                  <a:lnTo>
                    <a:pt x="607" y="432"/>
                  </a:lnTo>
                  <a:lnTo>
                    <a:pt x="261" y="432"/>
                  </a:lnTo>
                  <a:cubicBezTo>
                    <a:pt x="251" y="432"/>
                    <a:pt x="242" y="425"/>
                    <a:pt x="242" y="416"/>
                  </a:cubicBezTo>
                  <a:lnTo>
                    <a:pt x="242" y="316"/>
                  </a:lnTo>
                  <a:cubicBezTo>
                    <a:pt x="242" y="307"/>
                    <a:pt x="251" y="300"/>
                    <a:pt x="261" y="300"/>
                  </a:cubicBezTo>
                  <a:lnTo>
                    <a:pt x="607" y="300"/>
                  </a:lnTo>
                  <a:lnTo>
                    <a:pt x="607" y="324"/>
                  </a:lnTo>
                  <a:lnTo>
                    <a:pt x="269" y="324"/>
                  </a:lnTo>
                  <a:close/>
                  <a:moveTo>
                    <a:pt x="367" y="56"/>
                  </a:moveTo>
                  <a:cubicBezTo>
                    <a:pt x="354" y="55"/>
                    <a:pt x="348" y="48"/>
                    <a:pt x="345" y="39"/>
                  </a:cubicBezTo>
                  <a:cubicBezTo>
                    <a:pt x="342" y="31"/>
                    <a:pt x="343" y="26"/>
                    <a:pt x="343" y="18"/>
                  </a:cubicBezTo>
                  <a:cubicBezTo>
                    <a:pt x="342" y="8"/>
                    <a:pt x="336" y="5"/>
                    <a:pt x="335" y="3"/>
                  </a:cubicBezTo>
                  <a:cubicBezTo>
                    <a:pt x="335" y="2"/>
                    <a:pt x="337" y="1"/>
                    <a:pt x="341" y="1"/>
                  </a:cubicBezTo>
                  <a:cubicBezTo>
                    <a:pt x="344" y="1"/>
                    <a:pt x="347" y="0"/>
                    <a:pt x="350" y="1"/>
                  </a:cubicBezTo>
                  <a:cubicBezTo>
                    <a:pt x="356" y="1"/>
                    <a:pt x="365" y="2"/>
                    <a:pt x="366" y="2"/>
                  </a:cubicBezTo>
                  <a:cubicBezTo>
                    <a:pt x="385" y="6"/>
                    <a:pt x="409" y="16"/>
                    <a:pt x="411" y="39"/>
                  </a:cubicBezTo>
                  <a:cubicBezTo>
                    <a:pt x="413" y="49"/>
                    <a:pt x="412" y="61"/>
                    <a:pt x="402" y="65"/>
                  </a:cubicBezTo>
                  <a:cubicBezTo>
                    <a:pt x="395" y="55"/>
                    <a:pt x="378" y="57"/>
                    <a:pt x="367" y="56"/>
                  </a:cubicBezTo>
                  <a:close/>
                  <a:moveTo>
                    <a:pt x="394" y="102"/>
                  </a:moveTo>
                  <a:cubicBezTo>
                    <a:pt x="385" y="99"/>
                    <a:pt x="378" y="99"/>
                    <a:pt x="366" y="105"/>
                  </a:cubicBezTo>
                  <a:cubicBezTo>
                    <a:pt x="342" y="116"/>
                    <a:pt x="331" y="144"/>
                    <a:pt x="333" y="169"/>
                  </a:cubicBezTo>
                  <a:cubicBezTo>
                    <a:pt x="334" y="186"/>
                    <a:pt x="341" y="205"/>
                    <a:pt x="353" y="218"/>
                  </a:cubicBezTo>
                  <a:cubicBezTo>
                    <a:pt x="349" y="207"/>
                    <a:pt x="346" y="195"/>
                    <a:pt x="345" y="184"/>
                  </a:cubicBezTo>
                  <a:cubicBezTo>
                    <a:pt x="343" y="154"/>
                    <a:pt x="354" y="121"/>
                    <a:pt x="380" y="107"/>
                  </a:cubicBezTo>
                  <a:cubicBezTo>
                    <a:pt x="385" y="105"/>
                    <a:pt x="390" y="103"/>
                    <a:pt x="394" y="102"/>
                  </a:cubicBezTo>
                  <a:close/>
                  <a:moveTo>
                    <a:pt x="486" y="87"/>
                  </a:moveTo>
                  <a:cubicBezTo>
                    <a:pt x="519" y="102"/>
                    <a:pt x="539" y="139"/>
                    <a:pt x="537" y="182"/>
                  </a:cubicBezTo>
                  <a:cubicBezTo>
                    <a:pt x="533" y="239"/>
                    <a:pt x="490" y="285"/>
                    <a:pt x="441" y="285"/>
                  </a:cubicBezTo>
                  <a:cubicBezTo>
                    <a:pt x="435" y="285"/>
                    <a:pt x="429" y="280"/>
                    <a:pt x="424" y="278"/>
                  </a:cubicBezTo>
                  <a:cubicBezTo>
                    <a:pt x="418" y="280"/>
                    <a:pt x="412" y="285"/>
                    <a:pt x="406" y="285"/>
                  </a:cubicBezTo>
                  <a:cubicBezTo>
                    <a:pt x="357" y="285"/>
                    <a:pt x="315" y="239"/>
                    <a:pt x="311" y="182"/>
                  </a:cubicBezTo>
                  <a:cubicBezTo>
                    <a:pt x="308" y="139"/>
                    <a:pt x="329" y="102"/>
                    <a:pt x="361" y="87"/>
                  </a:cubicBezTo>
                  <a:cubicBezTo>
                    <a:pt x="385" y="75"/>
                    <a:pt x="397" y="79"/>
                    <a:pt x="417" y="88"/>
                  </a:cubicBezTo>
                  <a:cubicBezTo>
                    <a:pt x="415" y="72"/>
                    <a:pt x="414" y="48"/>
                    <a:pt x="430" y="30"/>
                  </a:cubicBezTo>
                  <a:cubicBezTo>
                    <a:pt x="434" y="28"/>
                    <a:pt x="443" y="32"/>
                    <a:pt x="443" y="40"/>
                  </a:cubicBezTo>
                  <a:cubicBezTo>
                    <a:pt x="430" y="55"/>
                    <a:pt x="429" y="76"/>
                    <a:pt x="429" y="88"/>
                  </a:cubicBezTo>
                  <a:cubicBezTo>
                    <a:pt x="450" y="79"/>
                    <a:pt x="462" y="75"/>
                    <a:pt x="486" y="87"/>
                  </a:cubicBezTo>
                  <a:close/>
                  <a:moveTo>
                    <a:pt x="237" y="540"/>
                  </a:moveTo>
                  <a:lnTo>
                    <a:pt x="635" y="540"/>
                  </a:lnTo>
                  <a:cubicBezTo>
                    <a:pt x="635" y="544"/>
                    <a:pt x="636" y="549"/>
                    <a:pt x="637" y="553"/>
                  </a:cubicBezTo>
                  <a:lnTo>
                    <a:pt x="231" y="553"/>
                  </a:lnTo>
                  <a:cubicBezTo>
                    <a:pt x="234" y="549"/>
                    <a:pt x="236" y="545"/>
                    <a:pt x="237" y="540"/>
                  </a:cubicBezTo>
                  <a:close/>
                  <a:moveTo>
                    <a:pt x="239" y="515"/>
                  </a:moveTo>
                  <a:lnTo>
                    <a:pt x="634" y="515"/>
                  </a:lnTo>
                  <a:cubicBezTo>
                    <a:pt x="634" y="520"/>
                    <a:pt x="634" y="524"/>
                    <a:pt x="634" y="528"/>
                  </a:cubicBezTo>
                  <a:lnTo>
                    <a:pt x="239" y="528"/>
                  </a:lnTo>
                  <a:cubicBezTo>
                    <a:pt x="240" y="524"/>
                    <a:pt x="240" y="520"/>
                    <a:pt x="239" y="515"/>
                  </a:cubicBezTo>
                  <a:close/>
                  <a:moveTo>
                    <a:pt x="231" y="491"/>
                  </a:moveTo>
                  <a:lnTo>
                    <a:pt x="637" y="491"/>
                  </a:lnTo>
                  <a:cubicBezTo>
                    <a:pt x="636" y="495"/>
                    <a:pt x="635" y="499"/>
                    <a:pt x="635" y="504"/>
                  </a:cubicBezTo>
                  <a:lnTo>
                    <a:pt x="237" y="504"/>
                  </a:lnTo>
                  <a:cubicBezTo>
                    <a:pt x="236" y="499"/>
                    <a:pt x="234" y="495"/>
                    <a:pt x="231" y="491"/>
                  </a:cubicBezTo>
                  <a:close/>
                  <a:moveTo>
                    <a:pt x="652" y="475"/>
                  </a:moveTo>
                  <a:lnTo>
                    <a:pt x="652" y="570"/>
                  </a:lnTo>
                  <a:lnTo>
                    <a:pt x="219" y="570"/>
                  </a:lnTo>
                  <a:lnTo>
                    <a:pt x="219" y="598"/>
                  </a:lnTo>
                  <a:lnTo>
                    <a:pt x="662" y="598"/>
                  </a:lnTo>
                  <a:cubicBezTo>
                    <a:pt x="674" y="598"/>
                    <a:pt x="683" y="590"/>
                    <a:pt x="683" y="580"/>
                  </a:cubicBezTo>
                  <a:lnTo>
                    <a:pt x="683" y="465"/>
                  </a:lnTo>
                  <a:cubicBezTo>
                    <a:pt x="683" y="455"/>
                    <a:pt x="674" y="447"/>
                    <a:pt x="662" y="447"/>
                  </a:cubicBezTo>
                  <a:lnTo>
                    <a:pt x="219" y="447"/>
                  </a:lnTo>
                  <a:lnTo>
                    <a:pt x="219" y="475"/>
                  </a:lnTo>
                  <a:lnTo>
                    <a:pt x="652" y="475"/>
                  </a:lnTo>
                  <a:close/>
                  <a:moveTo>
                    <a:pt x="223" y="189"/>
                  </a:moveTo>
                  <a:lnTo>
                    <a:pt x="93" y="543"/>
                  </a:lnTo>
                  <a:cubicBezTo>
                    <a:pt x="97" y="545"/>
                    <a:pt x="100" y="547"/>
                    <a:pt x="103" y="549"/>
                  </a:cubicBezTo>
                  <a:lnTo>
                    <a:pt x="236" y="188"/>
                  </a:lnTo>
                  <a:cubicBezTo>
                    <a:pt x="232" y="189"/>
                    <a:pt x="228" y="189"/>
                    <a:pt x="223" y="189"/>
                  </a:cubicBezTo>
                  <a:close/>
                  <a:moveTo>
                    <a:pt x="201" y="183"/>
                  </a:moveTo>
                  <a:lnTo>
                    <a:pt x="72" y="534"/>
                  </a:lnTo>
                  <a:cubicBezTo>
                    <a:pt x="76" y="535"/>
                    <a:pt x="79" y="537"/>
                    <a:pt x="83" y="538"/>
                  </a:cubicBezTo>
                  <a:lnTo>
                    <a:pt x="213" y="187"/>
                  </a:lnTo>
                  <a:cubicBezTo>
                    <a:pt x="209" y="186"/>
                    <a:pt x="205" y="185"/>
                    <a:pt x="201" y="183"/>
                  </a:cubicBezTo>
                  <a:close/>
                  <a:moveTo>
                    <a:pt x="183" y="168"/>
                  </a:moveTo>
                  <a:lnTo>
                    <a:pt x="50" y="529"/>
                  </a:lnTo>
                  <a:cubicBezTo>
                    <a:pt x="53" y="530"/>
                    <a:pt x="57" y="531"/>
                    <a:pt x="62" y="531"/>
                  </a:cubicBezTo>
                  <a:lnTo>
                    <a:pt x="192" y="177"/>
                  </a:lnTo>
                  <a:cubicBezTo>
                    <a:pt x="189" y="175"/>
                    <a:pt x="185" y="172"/>
                    <a:pt x="183" y="168"/>
                  </a:cubicBezTo>
                  <a:close/>
                  <a:moveTo>
                    <a:pt x="31" y="537"/>
                  </a:moveTo>
                  <a:lnTo>
                    <a:pt x="114" y="568"/>
                  </a:lnTo>
                  <a:lnTo>
                    <a:pt x="256" y="183"/>
                  </a:lnTo>
                  <a:lnTo>
                    <a:pt x="280" y="192"/>
                  </a:lnTo>
                  <a:lnTo>
                    <a:pt x="135" y="585"/>
                  </a:lnTo>
                  <a:cubicBezTo>
                    <a:pt x="131" y="595"/>
                    <a:pt x="121" y="601"/>
                    <a:pt x="112" y="597"/>
                  </a:cubicBezTo>
                  <a:lnTo>
                    <a:pt x="13" y="561"/>
                  </a:lnTo>
                  <a:cubicBezTo>
                    <a:pt x="4" y="558"/>
                    <a:pt x="0" y="547"/>
                    <a:pt x="4" y="536"/>
                  </a:cubicBezTo>
                  <a:lnTo>
                    <a:pt x="149" y="144"/>
                  </a:lnTo>
                  <a:lnTo>
                    <a:pt x="173" y="152"/>
                  </a:lnTo>
                  <a:lnTo>
                    <a:pt x="31" y="5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578379" y="2568945"/>
              <a:ext cx="482604" cy="484837"/>
            </a:xfrm>
            <a:custGeom>
              <a:avLst/>
              <a:gdLst>
                <a:gd name="T0" fmla="*/ 584 w 591"/>
                <a:gd name="T1" fmla="*/ 217 h 591"/>
                <a:gd name="T2" fmla="*/ 509 w 591"/>
                <a:gd name="T3" fmla="*/ 82 h 591"/>
                <a:gd name="T4" fmla="*/ 370 w 591"/>
                <a:gd name="T5" fmla="*/ 6 h 591"/>
                <a:gd name="T6" fmla="*/ 370 w 591"/>
                <a:gd name="T7" fmla="*/ 217 h 591"/>
                <a:gd name="T8" fmla="*/ 584 w 591"/>
                <a:gd name="T9" fmla="*/ 217 h 591"/>
                <a:gd name="T10" fmla="*/ 299 w 591"/>
                <a:gd name="T11" fmla="*/ 252 h 591"/>
                <a:gd name="T12" fmla="*/ 299 w 591"/>
                <a:gd name="T13" fmla="*/ 0 h 591"/>
                <a:gd name="T14" fmla="*/ 111 w 591"/>
                <a:gd name="T15" fmla="*/ 82 h 591"/>
                <a:gd name="T16" fmla="*/ 111 w 591"/>
                <a:gd name="T17" fmla="*/ 481 h 591"/>
                <a:gd name="T18" fmla="*/ 509 w 591"/>
                <a:gd name="T19" fmla="*/ 481 h 591"/>
                <a:gd name="T20" fmla="*/ 591 w 591"/>
                <a:gd name="T21" fmla="*/ 287 h 591"/>
                <a:gd name="T22" fmla="*/ 334 w 591"/>
                <a:gd name="T23" fmla="*/ 287 h 591"/>
                <a:gd name="T24" fmla="*/ 299 w 591"/>
                <a:gd name="T25" fmla="*/ 252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1" h="591">
                  <a:moveTo>
                    <a:pt x="584" y="217"/>
                  </a:moveTo>
                  <a:cubicBezTo>
                    <a:pt x="572" y="167"/>
                    <a:pt x="547" y="121"/>
                    <a:pt x="509" y="82"/>
                  </a:cubicBezTo>
                  <a:cubicBezTo>
                    <a:pt x="469" y="43"/>
                    <a:pt x="421" y="17"/>
                    <a:pt x="370" y="6"/>
                  </a:cubicBezTo>
                  <a:lnTo>
                    <a:pt x="370" y="217"/>
                  </a:lnTo>
                  <a:lnTo>
                    <a:pt x="584" y="217"/>
                  </a:lnTo>
                  <a:close/>
                  <a:moveTo>
                    <a:pt x="299" y="252"/>
                  </a:moveTo>
                  <a:lnTo>
                    <a:pt x="299" y="0"/>
                  </a:lnTo>
                  <a:cubicBezTo>
                    <a:pt x="231" y="3"/>
                    <a:pt x="163" y="30"/>
                    <a:pt x="111" y="82"/>
                  </a:cubicBezTo>
                  <a:cubicBezTo>
                    <a:pt x="0" y="192"/>
                    <a:pt x="0" y="371"/>
                    <a:pt x="111" y="481"/>
                  </a:cubicBezTo>
                  <a:cubicBezTo>
                    <a:pt x="220" y="591"/>
                    <a:pt x="399" y="591"/>
                    <a:pt x="509" y="481"/>
                  </a:cubicBezTo>
                  <a:cubicBezTo>
                    <a:pt x="563" y="427"/>
                    <a:pt x="590" y="357"/>
                    <a:pt x="591" y="287"/>
                  </a:cubicBezTo>
                  <a:lnTo>
                    <a:pt x="334" y="287"/>
                  </a:lnTo>
                  <a:cubicBezTo>
                    <a:pt x="315" y="287"/>
                    <a:pt x="299" y="271"/>
                    <a:pt x="299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1543209" y="3358421"/>
              <a:ext cx="235367" cy="235492"/>
            </a:xfrm>
            <a:custGeom>
              <a:avLst/>
              <a:gdLst>
                <a:gd name="T0" fmla="*/ 97 w 290"/>
                <a:gd name="T1" fmla="*/ 287 h 288"/>
                <a:gd name="T2" fmla="*/ 101 w 290"/>
                <a:gd name="T3" fmla="*/ 288 h 288"/>
                <a:gd name="T4" fmla="*/ 104 w 290"/>
                <a:gd name="T5" fmla="*/ 287 h 288"/>
                <a:gd name="T6" fmla="*/ 170 w 290"/>
                <a:gd name="T7" fmla="*/ 221 h 288"/>
                <a:gd name="T8" fmla="*/ 213 w 290"/>
                <a:gd name="T9" fmla="*/ 265 h 288"/>
                <a:gd name="T10" fmla="*/ 217 w 290"/>
                <a:gd name="T11" fmla="*/ 266 h 288"/>
                <a:gd name="T12" fmla="*/ 218 w 290"/>
                <a:gd name="T13" fmla="*/ 266 h 288"/>
                <a:gd name="T14" fmla="*/ 221 w 290"/>
                <a:gd name="T15" fmla="*/ 263 h 288"/>
                <a:gd name="T16" fmla="*/ 290 w 290"/>
                <a:gd name="T17" fmla="*/ 6 h 288"/>
                <a:gd name="T18" fmla="*/ 290 w 290"/>
                <a:gd name="T19" fmla="*/ 4 h 288"/>
                <a:gd name="T20" fmla="*/ 286 w 290"/>
                <a:gd name="T21" fmla="*/ 0 h 288"/>
                <a:gd name="T22" fmla="*/ 285 w 290"/>
                <a:gd name="T23" fmla="*/ 0 h 288"/>
                <a:gd name="T24" fmla="*/ 284 w 290"/>
                <a:gd name="T25" fmla="*/ 0 h 288"/>
                <a:gd name="T26" fmla="*/ 27 w 290"/>
                <a:gd name="T27" fmla="*/ 69 h 288"/>
                <a:gd name="T28" fmla="*/ 23 w 290"/>
                <a:gd name="T29" fmla="*/ 72 h 288"/>
                <a:gd name="T30" fmla="*/ 25 w 290"/>
                <a:gd name="T31" fmla="*/ 77 h 288"/>
                <a:gd name="T32" fmla="*/ 67 w 290"/>
                <a:gd name="T33" fmla="*/ 119 h 288"/>
                <a:gd name="T34" fmla="*/ 2 w 290"/>
                <a:gd name="T35" fmla="*/ 185 h 288"/>
                <a:gd name="T36" fmla="*/ 2 w 290"/>
                <a:gd name="T37" fmla="*/ 191 h 288"/>
                <a:gd name="T38" fmla="*/ 97 w 290"/>
                <a:gd name="T39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288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1284105" y="3358421"/>
              <a:ext cx="237347" cy="235492"/>
            </a:xfrm>
            <a:custGeom>
              <a:avLst/>
              <a:gdLst>
                <a:gd name="T0" fmla="*/ 69 w 290"/>
                <a:gd name="T1" fmla="*/ 263 h 288"/>
                <a:gd name="T2" fmla="*/ 72 w 290"/>
                <a:gd name="T3" fmla="*/ 266 h 288"/>
                <a:gd name="T4" fmla="*/ 74 w 290"/>
                <a:gd name="T5" fmla="*/ 266 h 288"/>
                <a:gd name="T6" fmla="*/ 77 w 290"/>
                <a:gd name="T7" fmla="*/ 265 h 288"/>
                <a:gd name="T8" fmla="*/ 121 w 290"/>
                <a:gd name="T9" fmla="*/ 221 h 288"/>
                <a:gd name="T10" fmla="*/ 186 w 290"/>
                <a:gd name="T11" fmla="*/ 287 h 288"/>
                <a:gd name="T12" fmla="*/ 189 w 290"/>
                <a:gd name="T13" fmla="*/ 288 h 288"/>
                <a:gd name="T14" fmla="*/ 193 w 290"/>
                <a:gd name="T15" fmla="*/ 287 h 288"/>
                <a:gd name="T16" fmla="*/ 288 w 290"/>
                <a:gd name="T17" fmla="*/ 191 h 288"/>
                <a:gd name="T18" fmla="*/ 288 w 290"/>
                <a:gd name="T19" fmla="*/ 185 h 288"/>
                <a:gd name="T20" fmla="*/ 223 w 290"/>
                <a:gd name="T21" fmla="*/ 119 h 288"/>
                <a:gd name="T22" fmla="*/ 265 w 290"/>
                <a:gd name="T23" fmla="*/ 77 h 288"/>
                <a:gd name="T24" fmla="*/ 267 w 290"/>
                <a:gd name="T25" fmla="*/ 72 h 288"/>
                <a:gd name="T26" fmla="*/ 263 w 290"/>
                <a:gd name="T27" fmla="*/ 69 h 288"/>
                <a:gd name="T28" fmla="*/ 6 w 290"/>
                <a:gd name="T29" fmla="*/ 0 h 288"/>
                <a:gd name="T30" fmla="*/ 4 w 290"/>
                <a:gd name="T31" fmla="*/ 0 h 288"/>
                <a:gd name="T32" fmla="*/ 1 w 290"/>
                <a:gd name="T33" fmla="*/ 1 h 288"/>
                <a:gd name="T34" fmla="*/ 0 w 290"/>
                <a:gd name="T35" fmla="*/ 5 h 288"/>
                <a:gd name="T36" fmla="*/ 69 w 290"/>
                <a:gd name="T37" fmla="*/ 26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8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1543209" y="3615681"/>
              <a:ext cx="237347" cy="237472"/>
            </a:xfrm>
            <a:custGeom>
              <a:avLst/>
              <a:gdLst>
                <a:gd name="T0" fmla="*/ 221 w 291"/>
                <a:gd name="T1" fmla="*/ 25 h 289"/>
                <a:gd name="T2" fmla="*/ 218 w 291"/>
                <a:gd name="T3" fmla="*/ 22 h 289"/>
                <a:gd name="T4" fmla="*/ 217 w 291"/>
                <a:gd name="T5" fmla="*/ 22 h 289"/>
                <a:gd name="T6" fmla="*/ 213 w 291"/>
                <a:gd name="T7" fmla="*/ 23 h 289"/>
                <a:gd name="T8" fmla="*/ 170 w 291"/>
                <a:gd name="T9" fmla="*/ 67 h 289"/>
                <a:gd name="T10" fmla="*/ 104 w 291"/>
                <a:gd name="T11" fmla="*/ 2 h 289"/>
                <a:gd name="T12" fmla="*/ 101 w 291"/>
                <a:gd name="T13" fmla="*/ 0 h 289"/>
                <a:gd name="T14" fmla="*/ 97 w 291"/>
                <a:gd name="T15" fmla="*/ 2 h 289"/>
                <a:gd name="T16" fmla="*/ 2 w 291"/>
                <a:gd name="T17" fmla="*/ 97 h 289"/>
                <a:gd name="T18" fmla="*/ 2 w 291"/>
                <a:gd name="T19" fmla="*/ 104 h 289"/>
                <a:gd name="T20" fmla="*/ 67 w 291"/>
                <a:gd name="T21" fmla="*/ 169 h 289"/>
                <a:gd name="T22" fmla="*/ 25 w 291"/>
                <a:gd name="T23" fmla="*/ 212 h 289"/>
                <a:gd name="T24" fmla="*/ 23 w 291"/>
                <a:gd name="T25" fmla="*/ 216 h 289"/>
                <a:gd name="T26" fmla="*/ 27 w 291"/>
                <a:gd name="T27" fmla="*/ 220 h 289"/>
                <a:gd name="T28" fmla="*/ 284 w 291"/>
                <a:gd name="T29" fmla="*/ 289 h 289"/>
                <a:gd name="T30" fmla="*/ 286 w 291"/>
                <a:gd name="T31" fmla="*/ 289 h 289"/>
                <a:gd name="T32" fmla="*/ 289 w 291"/>
                <a:gd name="T33" fmla="*/ 288 h 289"/>
                <a:gd name="T34" fmla="*/ 290 w 291"/>
                <a:gd name="T35" fmla="*/ 283 h 289"/>
                <a:gd name="T36" fmla="*/ 221 w 291"/>
                <a:gd name="T37" fmla="*/ 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289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284105" y="3615681"/>
              <a:ext cx="237347" cy="237472"/>
            </a:xfrm>
            <a:custGeom>
              <a:avLst/>
              <a:gdLst>
                <a:gd name="T0" fmla="*/ 193 w 290"/>
                <a:gd name="T1" fmla="*/ 2 h 289"/>
                <a:gd name="T2" fmla="*/ 189 w 290"/>
                <a:gd name="T3" fmla="*/ 0 h 289"/>
                <a:gd name="T4" fmla="*/ 186 w 290"/>
                <a:gd name="T5" fmla="*/ 2 h 289"/>
                <a:gd name="T6" fmla="*/ 121 w 290"/>
                <a:gd name="T7" fmla="*/ 67 h 289"/>
                <a:gd name="T8" fmla="*/ 77 w 290"/>
                <a:gd name="T9" fmla="*/ 23 h 289"/>
                <a:gd name="T10" fmla="*/ 74 w 290"/>
                <a:gd name="T11" fmla="*/ 22 h 289"/>
                <a:gd name="T12" fmla="*/ 72 w 290"/>
                <a:gd name="T13" fmla="*/ 22 h 289"/>
                <a:gd name="T14" fmla="*/ 69 w 290"/>
                <a:gd name="T15" fmla="*/ 25 h 289"/>
                <a:gd name="T16" fmla="*/ 0 w 290"/>
                <a:gd name="T17" fmla="*/ 283 h 289"/>
                <a:gd name="T18" fmla="*/ 1 w 290"/>
                <a:gd name="T19" fmla="*/ 288 h 289"/>
                <a:gd name="T20" fmla="*/ 5 w 290"/>
                <a:gd name="T21" fmla="*/ 289 h 289"/>
                <a:gd name="T22" fmla="*/ 6 w 290"/>
                <a:gd name="T23" fmla="*/ 289 h 289"/>
                <a:gd name="T24" fmla="*/ 263 w 290"/>
                <a:gd name="T25" fmla="*/ 220 h 289"/>
                <a:gd name="T26" fmla="*/ 267 w 290"/>
                <a:gd name="T27" fmla="*/ 216 h 289"/>
                <a:gd name="T28" fmla="*/ 265 w 290"/>
                <a:gd name="T29" fmla="*/ 212 h 289"/>
                <a:gd name="T30" fmla="*/ 223 w 290"/>
                <a:gd name="T31" fmla="*/ 169 h 289"/>
                <a:gd name="T32" fmla="*/ 288 w 290"/>
                <a:gd name="T33" fmla="*/ 104 h 289"/>
                <a:gd name="T34" fmla="*/ 288 w 290"/>
                <a:gd name="T35" fmla="*/ 97 h 289"/>
                <a:gd name="T36" fmla="*/ 193 w 290"/>
                <a:gd name="T37" fmla="*/ 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9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308353" y="4146108"/>
              <a:ext cx="526117" cy="496711"/>
              <a:chOff x="2308353" y="4146108"/>
              <a:chExt cx="526117" cy="496711"/>
            </a:xfrm>
            <a:grpFill/>
          </p:grpSpPr>
          <p:sp>
            <p:nvSpPr>
              <p:cNvPr id="45" name="Freeform 33"/>
              <p:cNvSpPr/>
              <p:nvPr/>
            </p:nvSpPr>
            <p:spPr bwMode="auto">
              <a:xfrm>
                <a:off x="2316264" y="4146108"/>
                <a:ext cx="510294" cy="245386"/>
              </a:xfrm>
              <a:custGeom>
                <a:avLst/>
                <a:gdLst>
                  <a:gd name="T0" fmla="*/ 530 w 626"/>
                  <a:gd name="T1" fmla="*/ 0 h 300"/>
                  <a:gd name="T2" fmla="*/ 97 w 626"/>
                  <a:gd name="T3" fmla="*/ 0 h 300"/>
                  <a:gd name="T4" fmla="*/ 0 w 626"/>
                  <a:gd name="T5" fmla="*/ 73 h 300"/>
                  <a:gd name="T6" fmla="*/ 313 w 626"/>
                  <a:gd name="T7" fmla="*/ 300 h 300"/>
                  <a:gd name="T8" fmla="*/ 626 w 626"/>
                  <a:gd name="T9" fmla="*/ 73 h 300"/>
                  <a:gd name="T10" fmla="*/ 530 w 62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300">
                    <a:moveTo>
                      <a:pt x="530" y="0"/>
                    </a:moveTo>
                    <a:lnTo>
                      <a:pt x="97" y="0"/>
                    </a:lnTo>
                    <a:cubicBezTo>
                      <a:pt x="54" y="0"/>
                      <a:pt x="17" y="30"/>
                      <a:pt x="0" y="73"/>
                    </a:cubicBezTo>
                    <a:lnTo>
                      <a:pt x="313" y="300"/>
                    </a:lnTo>
                    <a:lnTo>
                      <a:pt x="626" y="73"/>
                    </a:lnTo>
                    <a:cubicBezTo>
                      <a:pt x="609" y="30"/>
                      <a:pt x="572" y="0"/>
                      <a:pt x="5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34"/>
              <p:cNvSpPr/>
              <p:nvPr/>
            </p:nvSpPr>
            <p:spPr bwMode="auto">
              <a:xfrm>
                <a:off x="2308353" y="4282655"/>
                <a:ext cx="526117" cy="360164"/>
              </a:xfrm>
              <a:custGeom>
                <a:avLst/>
                <a:gdLst>
                  <a:gd name="T0" fmla="*/ 322 w 644"/>
                  <a:gd name="T1" fmla="*/ 230 h 440"/>
                  <a:gd name="T2" fmla="*/ 311 w 644"/>
                  <a:gd name="T3" fmla="*/ 226 h 440"/>
                  <a:gd name="T4" fmla="*/ 0 w 644"/>
                  <a:gd name="T5" fmla="*/ 0 h 440"/>
                  <a:gd name="T6" fmla="*/ 0 w 644"/>
                  <a:gd name="T7" fmla="*/ 317 h 440"/>
                  <a:gd name="T8" fmla="*/ 106 w 644"/>
                  <a:gd name="T9" fmla="*/ 440 h 440"/>
                  <a:gd name="T10" fmla="*/ 539 w 644"/>
                  <a:gd name="T11" fmla="*/ 440 h 440"/>
                  <a:gd name="T12" fmla="*/ 644 w 644"/>
                  <a:gd name="T13" fmla="*/ 317 h 440"/>
                  <a:gd name="T14" fmla="*/ 644 w 644"/>
                  <a:gd name="T15" fmla="*/ 0 h 440"/>
                  <a:gd name="T16" fmla="*/ 333 w 644"/>
                  <a:gd name="T17" fmla="*/ 226 h 440"/>
                  <a:gd name="T18" fmla="*/ 322 w 644"/>
                  <a:gd name="T19" fmla="*/ 23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440">
                    <a:moveTo>
                      <a:pt x="322" y="230"/>
                    </a:moveTo>
                    <a:cubicBezTo>
                      <a:pt x="318" y="230"/>
                      <a:pt x="315" y="229"/>
                      <a:pt x="311" y="226"/>
                    </a:cubicBezTo>
                    <a:lnTo>
                      <a:pt x="0" y="0"/>
                    </a:lnTo>
                    <a:lnTo>
                      <a:pt x="0" y="317"/>
                    </a:lnTo>
                    <a:cubicBezTo>
                      <a:pt x="0" y="385"/>
                      <a:pt x="47" y="440"/>
                      <a:pt x="106" y="440"/>
                    </a:cubicBezTo>
                    <a:lnTo>
                      <a:pt x="539" y="440"/>
                    </a:lnTo>
                    <a:cubicBezTo>
                      <a:pt x="597" y="440"/>
                      <a:pt x="644" y="385"/>
                      <a:pt x="644" y="317"/>
                    </a:cubicBezTo>
                    <a:lnTo>
                      <a:pt x="644" y="0"/>
                    </a:lnTo>
                    <a:lnTo>
                      <a:pt x="333" y="226"/>
                    </a:lnTo>
                    <a:cubicBezTo>
                      <a:pt x="330" y="229"/>
                      <a:pt x="326" y="230"/>
                      <a:pt x="322" y="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71" tIns="34285" rIns="68571" bIns="34285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4400942" y="4150067"/>
              <a:ext cx="397554" cy="488795"/>
            </a:xfrm>
            <a:custGeom>
              <a:avLst/>
              <a:gdLst>
                <a:gd name="T0" fmla="*/ 0 w 486"/>
                <a:gd name="T1" fmla="*/ 262 h 598"/>
                <a:gd name="T2" fmla="*/ 0 w 486"/>
                <a:gd name="T3" fmla="*/ 500 h 598"/>
                <a:gd name="T4" fmla="*/ 98 w 486"/>
                <a:gd name="T5" fmla="*/ 598 h 598"/>
                <a:gd name="T6" fmla="*/ 388 w 486"/>
                <a:gd name="T7" fmla="*/ 598 h 598"/>
                <a:gd name="T8" fmla="*/ 486 w 486"/>
                <a:gd name="T9" fmla="*/ 500 h 598"/>
                <a:gd name="T10" fmla="*/ 486 w 486"/>
                <a:gd name="T11" fmla="*/ 262 h 598"/>
                <a:gd name="T12" fmla="*/ 445 w 486"/>
                <a:gd name="T13" fmla="*/ 262 h 598"/>
                <a:gd name="T14" fmla="*/ 445 w 486"/>
                <a:gd name="T15" fmla="*/ 199 h 598"/>
                <a:gd name="T16" fmla="*/ 246 w 486"/>
                <a:gd name="T17" fmla="*/ 0 h 598"/>
                <a:gd name="T18" fmla="*/ 48 w 486"/>
                <a:gd name="T19" fmla="*/ 199 h 598"/>
                <a:gd name="T20" fmla="*/ 48 w 486"/>
                <a:gd name="T21" fmla="*/ 262 h 598"/>
                <a:gd name="T22" fmla="*/ 0 w 486"/>
                <a:gd name="T23" fmla="*/ 262 h 598"/>
                <a:gd name="T24" fmla="*/ 370 w 486"/>
                <a:gd name="T25" fmla="*/ 262 h 598"/>
                <a:gd name="T26" fmla="*/ 122 w 486"/>
                <a:gd name="T27" fmla="*/ 262 h 598"/>
                <a:gd name="T28" fmla="*/ 123 w 486"/>
                <a:gd name="T29" fmla="*/ 199 h 598"/>
                <a:gd name="T30" fmla="*/ 246 w 486"/>
                <a:gd name="T31" fmla="*/ 75 h 598"/>
                <a:gd name="T32" fmla="*/ 370 w 486"/>
                <a:gd name="T33" fmla="*/ 199 h 598"/>
                <a:gd name="T34" fmla="*/ 370 w 486"/>
                <a:gd name="T35" fmla="*/ 262 h 598"/>
                <a:gd name="T36" fmla="*/ 276 w 486"/>
                <a:gd name="T37" fmla="*/ 438 h 598"/>
                <a:gd name="T38" fmla="*/ 276 w 486"/>
                <a:gd name="T39" fmla="*/ 438 h 598"/>
                <a:gd name="T40" fmla="*/ 276 w 486"/>
                <a:gd name="T41" fmla="*/ 491 h 598"/>
                <a:gd name="T42" fmla="*/ 243 w 486"/>
                <a:gd name="T43" fmla="*/ 523 h 598"/>
                <a:gd name="T44" fmla="*/ 210 w 486"/>
                <a:gd name="T45" fmla="*/ 491 h 598"/>
                <a:gd name="T46" fmla="*/ 210 w 486"/>
                <a:gd name="T47" fmla="*/ 438 h 598"/>
                <a:gd name="T48" fmla="*/ 187 w 486"/>
                <a:gd name="T49" fmla="*/ 392 h 598"/>
                <a:gd name="T50" fmla="*/ 243 w 486"/>
                <a:gd name="T51" fmla="*/ 336 h 598"/>
                <a:gd name="T52" fmla="*/ 299 w 486"/>
                <a:gd name="T53" fmla="*/ 392 h 598"/>
                <a:gd name="T54" fmla="*/ 276 w 486"/>
                <a:gd name="T55" fmla="*/ 43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6" h="598">
                  <a:moveTo>
                    <a:pt x="0" y="262"/>
                  </a:moveTo>
                  <a:lnTo>
                    <a:pt x="0" y="500"/>
                  </a:lnTo>
                  <a:cubicBezTo>
                    <a:pt x="0" y="554"/>
                    <a:pt x="44" y="598"/>
                    <a:pt x="98" y="598"/>
                  </a:cubicBezTo>
                  <a:lnTo>
                    <a:pt x="388" y="598"/>
                  </a:lnTo>
                  <a:cubicBezTo>
                    <a:pt x="442" y="598"/>
                    <a:pt x="486" y="554"/>
                    <a:pt x="486" y="500"/>
                  </a:cubicBezTo>
                  <a:lnTo>
                    <a:pt x="486" y="262"/>
                  </a:lnTo>
                  <a:lnTo>
                    <a:pt x="445" y="262"/>
                  </a:lnTo>
                  <a:lnTo>
                    <a:pt x="445" y="199"/>
                  </a:lnTo>
                  <a:cubicBezTo>
                    <a:pt x="445" y="89"/>
                    <a:pt x="356" y="0"/>
                    <a:pt x="246" y="0"/>
                  </a:cubicBezTo>
                  <a:cubicBezTo>
                    <a:pt x="137" y="0"/>
                    <a:pt x="48" y="89"/>
                    <a:pt x="48" y="199"/>
                  </a:cubicBezTo>
                  <a:lnTo>
                    <a:pt x="48" y="262"/>
                  </a:lnTo>
                  <a:lnTo>
                    <a:pt x="0" y="262"/>
                  </a:lnTo>
                  <a:close/>
                  <a:moveTo>
                    <a:pt x="370" y="262"/>
                  </a:moveTo>
                  <a:lnTo>
                    <a:pt x="122" y="262"/>
                  </a:lnTo>
                  <a:lnTo>
                    <a:pt x="123" y="199"/>
                  </a:lnTo>
                  <a:cubicBezTo>
                    <a:pt x="123" y="131"/>
                    <a:pt x="178" y="75"/>
                    <a:pt x="246" y="75"/>
                  </a:cubicBezTo>
                  <a:cubicBezTo>
                    <a:pt x="315" y="75"/>
                    <a:pt x="370" y="131"/>
                    <a:pt x="370" y="199"/>
                  </a:cubicBezTo>
                  <a:lnTo>
                    <a:pt x="370" y="262"/>
                  </a:lnTo>
                  <a:close/>
                  <a:moveTo>
                    <a:pt x="276" y="438"/>
                  </a:moveTo>
                  <a:lnTo>
                    <a:pt x="276" y="438"/>
                  </a:lnTo>
                  <a:lnTo>
                    <a:pt x="276" y="491"/>
                  </a:lnTo>
                  <a:cubicBezTo>
                    <a:pt x="276" y="509"/>
                    <a:pt x="261" y="523"/>
                    <a:pt x="243" y="523"/>
                  </a:cubicBezTo>
                  <a:cubicBezTo>
                    <a:pt x="225" y="523"/>
                    <a:pt x="210" y="509"/>
                    <a:pt x="210" y="491"/>
                  </a:cubicBezTo>
                  <a:lnTo>
                    <a:pt x="210" y="438"/>
                  </a:lnTo>
                  <a:cubicBezTo>
                    <a:pt x="196" y="428"/>
                    <a:pt x="187" y="411"/>
                    <a:pt x="187" y="392"/>
                  </a:cubicBezTo>
                  <a:cubicBezTo>
                    <a:pt x="187" y="362"/>
                    <a:pt x="212" y="336"/>
                    <a:pt x="243" y="336"/>
                  </a:cubicBezTo>
                  <a:cubicBezTo>
                    <a:pt x="274" y="336"/>
                    <a:pt x="299" y="362"/>
                    <a:pt x="299" y="392"/>
                  </a:cubicBezTo>
                  <a:cubicBezTo>
                    <a:pt x="299" y="411"/>
                    <a:pt x="290" y="428"/>
                    <a:pt x="276" y="4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1203012" y="1030703"/>
              <a:ext cx="656657" cy="554099"/>
            </a:xfrm>
            <a:custGeom>
              <a:avLst/>
              <a:gdLst>
                <a:gd name="T0" fmla="*/ 563 w 803"/>
                <a:gd name="T1" fmla="*/ 421 h 678"/>
                <a:gd name="T2" fmla="*/ 445 w 803"/>
                <a:gd name="T3" fmla="*/ 421 h 678"/>
                <a:gd name="T4" fmla="*/ 445 w 803"/>
                <a:gd name="T5" fmla="*/ 540 h 678"/>
                <a:gd name="T6" fmla="*/ 358 w 803"/>
                <a:gd name="T7" fmla="*/ 540 h 678"/>
                <a:gd name="T8" fmla="*/ 358 w 803"/>
                <a:gd name="T9" fmla="*/ 421 h 678"/>
                <a:gd name="T10" fmla="*/ 240 w 803"/>
                <a:gd name="T11" fmla="*/ 421 h 678"/>
                <a:gd name="T12" fmla="*/ 240 w 803"/>
                <a:gd name="T13" fmla="*/ 334 h 678"/>
                <a:gd name="T14" fmla="*/ 358 w 803"/>
                <a:gd name="T15" fmla="*/ 334 h 678"/>
                <a:gd name="T16" fmla="*/ 358 w 803"/>
                <a:gd name="T17" fmla="*/ 215 h 678"/>
                <a:gd name="T18" fmla="*/ 445 w 803"/>
                <a:gd name="T19" fmla="*/ 215 h 678"/>
                <a:gd name="T20" fmla="*/ 445 w 803"/>
                <a:gd name="T21" fmla="*/ 334 h 678"/>
                <a:gd name="T22" fmla="*/ 563 w 803"/>
                <a:gd name="T23" fmla="*/ 334 h 678"/>
                <a:gd name="T24" fmla="*/ 563 w 803"/>
                <a:gd name="T25" fmla="*/ 421 h 678"/>
                <a:gd name="T26" fmla="*/ 737 w 803"/>
                <a:gd name="T27" fmla="*/ 218 h 678"/>
                <a:gd name="T28" fmla="*/ 401 w 803"/>
                <a:gd name="T29" fmla="*/ 161 h 678"/>
                <a:gd name="T30" fmla="*/ 66 w 803"/>
                <a:gd name="T31" fmla="*/ 218 h 678"/>
                <a:gd name="T32" fmla="*/ 402 w 803"/>
                <a:gd name="T33" fmla="*/ 678 h 678"/>
                <a:gd name="T34" fmla="*/ 737 w 803"/>
                <a:gd name="T35" fmla="*/ 21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3" h="678">
                  <a:moveTo>
                    <a:pt x="563" y="421"/>
                  </a:moveTo>
                  <a:lnTo>
                    <a:pt x="445" y="421"/>
                  </a:lnTo>
                  <a:lnTo>
                    <a:pt x="445" y="540"/>
                  </a:lnTo>
                  <a:lnTo>
                    <a:pt x="358" y="540"/>
                  </a:lnTo>
                  <a:lnTo>
                    <a:pt x="358" y="421"/>
                  </a:lnTo>
                  <a:lnTo>
                    <a:pt x="240" y="421"/>
                  </a:lnTo>
                  <a:lnTo>
                    <a:pt x="240" y="334"/>
                  </a:lnTo>
                  <a:lnTo>
                    <a:pt x="358" y="334"/>
                  </a:lnTo>
                  <a:lnTo>
                    <a:pt x="358" y="215"/>
                  </a:lnTo>
                  <a:lnTo>
                    <a:pt x="445" y="215"/>
                  </a:lnTo>
                  <a:lnTo>
                    <a:pt x="445" y="334"/>
                  </a:lnTo>
                  <a:lnTo>
                    <a:pt x="563" y="334"/>
                  </a:lnTo>
                  <a:lnTo>
                    <a:pt x="563" y="421"/>
                  </a:lnTo>
                  <a:close/>
                  <a:moveTo>
                    <a:pt x="737" y="218"/>
                  </a:moveTo>
                  <a:cubicBezTo>
                    <a:pt x="680" y="0"/>
                    <a:pt x="440" y="138"/>
                    <a:pt x="401" y="161"/>
                  </a:cubicBezTo>
                  <a:cubicBezTo>
                    <a:pt x="360" y="136"/>
                    <a:pt x="123" y="1"/>
                    <a:pt x="66" y="218"/>
                  </a:cubicBezTo>
                  <a:cubicBezTo>
                    <a:pt x="0" y="469"/>
                    <a:pt x="400" y="676"/>
                    <a:pt x="402" y="678"/>
                  </a:cubicBezTo>
                  <a:cubicBezTo>
                    <a:pt x="402" y="678"/>
                    <a:pt x="803" y="466"/>
                    <a:pt x="737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4367317" y="2563008"/>
              <a:ext cx="462825" cy="502647"/>
            </a:xfrm>
            <a:custGeom>
              <a:avLst/>
              <a:gdLst>
                <a:gd name="T0" fmla="*/ 38 w 566"/>
                <a:gd name="T1" fmla="*/ 38 h 613"/>
                <a:gd name="T2" fmla="*/ 151 w 566"/>
                <a:gd name="T3" fmla="*/ 37 h 613"/>
                <a:gd name="T4" fmla="*/ 271 w 566"/>
                <a:gd name="T5" fmla="*/ 5 h 613"/>
                <a:gd name="T6" fmla="*/ 283 w 566"/>
                <a:gd name="T7" fmla="*/ 0 h 613"/>
                <a:gd name="T8" fmla="*/ 294 w 566"/>
                <a:gd name="T9" fmla="*/ 5 h 613"/>
                <a:gd name="T10" fmla="*/ 415 w 566"/>
                <a:gd name="T11" fmla="*/ 37 h 613"/>
                <a:gd name="T12" fmla="*/ 528 w 566"/>
                <a:gd name="T13" fmla="*/ 38 h 613"/>
                <a:gd name="T14" fmla="*/ 566 w 566"/>
                <a:gd name="T15" fmla="*/ 33 h 613"/>
                <a:gd name="T16" fmla="*/ 566 w 566"/>
                <a:gd name="T17" fmla="*/ 77 h 613"/>
                <a:gd name="T18" fmla="*/ 486 w 566"/>
                <a:gd name="T19" fmla="*/ 464 h 613"/>
                <a:gd name="T20" fmla="*/ 291 w 566"/>
                <a:gd name="T21" fmla="*/ 611 h 613"/>
                <a:gd name="T22" fmla="*/ 283 w 566"/>
                <a:gd name="T23" fmla="*/ 613 h 613"/>
                <a:gd name="T24" fmla="*/ 275 w 566"/>
                <a:gd name="T25" fmla="*/ 611 h 613"/>
                <a:gd name="T26" fmla="*/ 80 w 566"/>
                <a:gd name="T27" fmla="*/ 464 h 613"/>
                <a:gd name="T28" fmla="*/ 0 w 566"/>
                <a:gd name="T29" fmla="*/ 77 h 613"/>
                <a:gd name="T30" fmla="*/ 0 w 566"/>
                <a:gd name="T31" fmla="*/ 33 h 613"/>
                <a:gd name="T32" fmla="*/ 38 w 566"/>
                <a:gd name="T33" fmla="*/ 38 h 613"/>
                <a:gd name="T34" fmla="*/ 283 w 566"/>
                <a:gd name="T35" fmla="*/ 312 h 613"/>
                <a:gd name="T36" fmla="*/ 283 w 566"/>
                <a:gd name="T37" fmla="*/ 312 h 613"/>
                <a:gd name="T38" fmla="*/ 472 w 566"/>
                <a:gd name="T39" fmla="*/ 312 h 613"/>
                <a:gd name="T40" fmla="*/ 496 w 566"/>
                <a:gd name="T41" fmla="*/ 117 h 613"/>
                <a:gd name="T42" fmla="*/ 407 w 566"/>
                <a:gd name="T43" fmla="*/ 113 h 613"/>
                <a:gd name="T44" fmla="*/ 283 w 566"/>
                <a:gd name="T45" fmla="*/ 81 h 613"/>
                <a:gd name="T46" fmla="*/ 283 w 566"/>
                <a:gd name="T47" fmla="*/ 312 h 613"/>
                <a:gd name="T48" fmla="*/ 283 w 566"/>
                <a:gd name="T49" fmla="*/ 535 h 613"/>
                <a:gd name="T50" fmla="*/ 283 w 566"/>
                <a:gd name="T51" fmla="*/ 535 h 613"/>
                <a:gd name="T52" fmla="*/ 283 w 566"/>
                <a:gd name="T53" fmla="*/ 312 h 613"/>
                <a:gd name="T54" fmla="*/ 94 w 566"/>
                <a:gd name="T55" fmla="*/ 312 h 613"/>
                <a:gd name="T56" fmla="*/ 137 w 566"/>
                <a:gd name="T57" fmla="*/ 423 h 613"/>
                <a:gd name="T58" fmla="*/ 283 w 566"/>
                <a:gd name="T59" fmla="*/ 53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6" h="613">
                  <a:moveTo>
                    <a:pt x="38" y="38"/>
                  </a:moveTo>
                  <a:cubicBezTo>
                    <a:pt x="74" y="43"/>
                    <a:pt x="112" y="42"/>
                    <a:pt x="151" y="37"/>
                  </a:cubicBezTo>
                  <a:cubicBezTo>
                    <a:pt x="190" y="32"/>
                    <a:pt x="230" y="21"/>
                    <a:pt x="271" y="5"/>
                  </a:cubicBezTo>
                  <a:lnTo>
                    <a:pt x="283" y="0"/>
                  </a:lnTo>
                  <a:lnTo>
                    <a:pt x="294" y="5"/>
                  </a:lnTo>
                  <a:cubicBezTo>
                    <a:pt x="336" y="21"/>
                    <a:pt x="376" y="32"/>
                    <a:pt x="415" y="37"/>
                  </a:cubicBezTo>
                  <a:cubicBezTo>
                    <a:pt x="454" y="42"/>
                    <a:pt x="491" y="43"/>
                    <a:pt x="528" y="38"/>
                  </a:cubicBezTo>
                  <a:lnTo>
                    <a:pt x="566" y="33"/>
                  </a:lnTo>
                  <a:lnTo>
                    <a:pt x="566" y="77"/>
                  </a:lnTo>
                  <a:cubicBezTo>
                    <a:pt x="564" y="260"/>
                    <a:pt x="534" y="382"/>
                    <a:pt x="486" y="464"/>
                  </a:cubicBezTo>
                  <a:cubicBezTo>
                    <a:pt x="436" y="550"/>
                    <a:pt x="368" y="591"/>
                    <a:pt x="291" y="611"/>
                  </a:cubicBezTo>
                  <a:lnTo>
                    <a:pt x="283" y="613"/>
                  </a:lnTo>
                  <a:lnTo>
                    <a:pt x="275" y="611"/>
                  </a:lnTo>
                  <a:cubicBezTo>
                    <a:pt x="198" y="591"/>
                    <a:pt x="130" y="550"/>
                    <a:pt x="80" y="464"/>
                  </a:cubicBezTo>
                  <a:cubicBezTo>
                    <a:pt x="32" y="382"/>
                    <a:pt x="2" y="260"/>
                    <a:pt x="0" y="77"/>
                  </a:cubicBezTo>
                  <a:lnTo>
                    <a:pt x="0" y="33"/>
                  </a:lnTo>
                  <a:lnTo>
                    <a:pt x="38" y="38"/>
                  </a:lnTo>
                  <a:close/>
                  <a:moveTo>
                    <a:pt x="283" y="312"/>
                  </a:moveTo>
                  <a:lnTo>
                    <a:pt x="283" y="312"/>
                  </a:lnTo>
                  <a:lnTo>
                    <a:pt x="472" y="312"/>
                  </a:lnTo>
                  <a:cubicBezTo>
                    <a:pt x="485" y="259"/>
                    <a:pt x="493" y="195"/>
                    <a:pt x="496" y="117"/>
                  </a:cubicBezTo>
                  <a:cubicBezTo>
                    <a:pt x="467" y="119"/>
                    <a:pt x="437" y="117"/>
                    <a:pt x="407" y="113"/>
                  </a:cubicBezTo>
                  <a:cubicBezTo>
                    <a:pt x="367" y="108"/>
                    <a:pt x="325" y="97"/>
                    <a:pt x="283" y="81"/>
                  </a:cubicBezTo>
                  <a:lnTo>
                    <a:pt x="283" y="312"/>
                  </a:lnTo>
                  <a:close/>
                  <a:moveTo>
                    <a:pt x="283" y="535"/>
                  </a:moveTo>
                  <a:lnTo>
                    <a:pt x="283" y="535"/>
                  </a:lnTo>
                  <a:lnTo>
                    <a:pt x="283" y="312"/>
                  </a:lnTo>
                  <a:lnTo>
                    <a:pt x="94" y="312"/>
                  </a:lnTo>
                  <a:cubicBezTo>
                    <a:pt x="105" y="357"/>
                    <a:pt x="120" y="393"/>
                    <a:pt x="137" y="423"/>
                  </a:cubicBezTo>
                  <a:cubicBezTo>
                    <a:pt x="174" y="486"/>
                    <a:pt x="225" y="518"/>
                    <a:pt x="283" y="5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2369668" y="2545198"/>
              <a:ext cx="401509" cy="516499"/>
            </a:xfrm>
            <a:custGeom>
              <a:avLst/>
              <a:gdLst>
                <a:gd name="T0" fmla="*/ 2 w 491"/>
                <a:gd name="T1" fmla="*/ 492 h 631"/>
                <a:gd name="T2" fmla="*/ 121 w 491"/>
                <a:gd name="T3" fmla="*/ 631 h 631"/>
                <a:gd name="T4" fmla="*/ 122 w 491"/>
                <a:gd name="T5" fmla="*/ 631 h 631"/>
                <a:gd name="T6" fmla="*/ 131 w 491"/>
                <a:gd name="T7" fmla="*/ 631 h 631"/>
                <a:gd name="T8" fmla="*/ 244 w 491"/>
                <a:gd name="T9" fmla="*/ 595 h 631"/>
                <a:gd name="T10" fmla="*/ 247 w 491"/>
                <a:gd name="T11" fmla="*/ 556 h 631"/>
                <a:gd name="T12" fmla="*/ 184 w 491"/>
                <a:gd name="T13" fmla="*/ 498 h 631"/>
                <a:gd name="T14" fmla="*/ 202 w 491"/>
                <a:gd name="T15" fmla="*/ 457 h 631"/>
                <a:gd name="T16" fmla="*/ 162 w 491"/>
                <a:gd name="T17" fmla="*/ 401 h 631"/>
                <a:gd name="T18" fmla="*/ 170 w 491"/>
                <a:gd name="T19" fmla="*/ 372 h 631"/>
                <a:gd name="T20" fmla="*/ 213 w 491"/>
                <a:gd name="T21" fmla="*/ 344 h 631"/>
                <a:gd name="T22" fmla="*/ 198 w 491"/>
                <a:gd name="T23" fmla="*/ 305 h 631"/>
                <a:gd name="T24" fmla="*/ 256 w 491"/>
                <a:gd name="T25" fmla="*/ 246 h 631"/>
                <a:gd name="T26" fmla="*/ 307 w 491"/>
                <a:gd name="T27" fmla="*/ 83 h 631"/>
                <a:gd name="T28" fmla="*/ 2 w 491"/>
                <a:gd name="T29" fmla="*/ 273 h 631"/>
                <a:gd name="T30" fmla="*/ 2 w 491"/>
                <a:gd name="T31" fmla="*/ 492 h 631"/>
                <a:gd name="T32" fmla="*/ 221 w 491"/>
                <a:gd name="T33" fmla="*/ 305 h 631"/>
                <a:gd name="T34" fmla="*/ 256 w 491"/>
                <a:gd name="T35" fmla="*/ 340 h 631"/>
                <a:gd name="T36" fmla="*/ 436 w 491"/>
                <a:gd name="T37" fmla="*/ 340 h 631"/>
                <a:gd name="T38" fmla="*/ 436 w 491"/>
                <a:gd name="T39" fmla="*/ 270 h 631"/>
                <a:gd name="T40" fmla="*/ 265 w 491"/>
                <a:gd name="T41" fmla="*/ 270 h 631"/>
                <a:gd name="T42" fmla="*/ 349 w 491"/>
                <a:gd name="T43" fmla="*/ 366 h 631"/>
                <a:gd name="T44" fmla="*/ 192 w 491"/>
                <a:gd name="T45" fmla="*/ 382 h 631"/>
                <a:gd name="T46" fmla="*/ 221 w 491"/>
                <a:gd name="T47" fmla="*/ 436 h 631"/>
                <a:gd name="T48" fmla="*/ 349 w 491"/>
                <a:gd name="T49" fmla="*/ 436 h 631"/>
                <a:gd name="T50" fmla="*/ 491 w 491"/>
                <a:gd name="T51" fmla="*/ 401 h 631"/>
                <a:gd name="T52" fmla="*/ 349 w 491"/>
                <a:gd name="T53" fmla="*/ 366 h 631"/>
                <a:gd name="T54" fmla="*/ 484 w 491"/>
                <a:gd name="T55" fmla="*/ 498 h 631"/>
                <a:gd name="T56" fmla="*/ 349 w 491"/>
                <a:gd name="T57" fmla="*/ 463 h 631"/>
                <a:gd name="T58" fmla="*/ 256 w 491"/>
                <a:gd name="T59" fmla="*/ 463 h 631"/>
                <a:gd name="T60" fmla="*/ 208 w 491"/>
                <a:gd name="T61" fmla="*/ 492 h 631"/>
                <a:gd name="T62" fmla="*/ 243 w 491"/>
                <a:gd name="T63" fmla="*/ 533 h 631"/>
                <a:gd name="T64" fmla="*/ 315 w 491"/>
                <a:gd name="T65" fmla="*/ 533 h 631"/>
                <a:gd name="T66" fmla="*/ 303 w 491"/>
                <a:gd name="T67" fmla="*/ 630 h 631"/>
                <a:gd name="T68" fmla="*/ 409 w 491"/>
                <a:gd name="T69" fmla="*/ 630 h 631"/>
                <a:gd name="T70" fmla="*/ 409 w 491"/>
                <a:gd name="T71" fmla="*/ 560 h 631"/>
                <a:gd name="T72" fmla="*/ 303 w 491"/>
                <a:gd name="T73" fmla="*/ 560 h 631"/>
                <a:gd name="T74" fmla="*/ 303 w 491"/>
                <a:gd name="T75" fmla="*/ 63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1" h="63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9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2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2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6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6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2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30"/>
                  </a:moveTo>
                  <a:lnTo>
                    <a:pt x="315" y="630"/>
                  </a:lnTo>
                  <a:lnTo>
                    <a:pt x="409" y="630"/>
                  </a:lnTo>
                  <a:cubicBezTo>
                    <a:pt x="429" y="630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30"/>
                    <a:pt x="303" y="6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2343954" y="3352483"/>
              <a:ext cx="454913" cy="504626"/>
            </a:xfrm>
            <a:custGeom>
              <a:avLst/>
              <a:gdLst>
                <a:gd name="T0" fmla="*/ 78 w 556"/>
                <a:gd name="T1" fmla="*/ 286 h 614"/>
                <a:gd name="T2" fmla="*/ 94 w 556"/>
                <a:gd name="T3" fmla="*/ 292 h 614"/>
                <a:gd name="T4" fmla="*/ 113 w 556"/>
                <a:gd name="T5" fmla="*/ 299 h 614"/>
                <a:gd name="T6" fmla="*/ 132 w 556"/>
                <a:gd name="T7" fmla="*/ 303 h 614"/>
                <a:gd name="T8" fmla="*/ 158 w 556"/>
                <a:gd name="T9" fmla="*/ 308 h 614"/>
                <a:gd name="T10" fmla="*/ 182 w 556"/>
                <a:gd name="T11" fmla="*/ 311 h 614"/>
                <a:gd name="T12" fmla="*/ 215 w 556"/>
                <a:gd name="T13" fmla="*/ 312 h 614"/>
                <a:gd name="T14" fmla="*/ 248 w 556"/>
                <a:gd name="T15" fmla="*/ 311 h 614"/>
                <a:gd name="T16" fmla="*/ 272 w 556"/>
                <a:gd name="T17" fmla="*/ 308 h 614"/>
                <a:gd name="T18" fmla="*/ 298 w 556"/>
                <a:gd name="T19" fmla="*/ 303 h 614"/>
                <a:gd name="T20" fmla="*/ 317 w 556"/>
                <a:gd name="T21" fmla="*/ 299 h 614"/>
                <a:gd name="T22" fmla="*/ 336 w 556"/>
                <a:gd name="T23" fmla="*/ 292 h 614"/>
                <a:gd name="T24" fmla="*/ 352 w 556"/>
                <a:gd name="T25" fmla="*/ 286 h 614"/>
                <a:gd name="T26" fmla="*/ 389 w 556"/>
                <a:gd name="T27" fmla="*/ 253 h 614"/>
                <a:gd name="T28" fmla="*/ 41 w 556"/>
                <a:gd name="T29" fmla="*/ 253 h 614"/>
                <a:gd name="T30" fmla="*/ 462 w 556"/>
                <a:gd name="T31" fmla="*/ 302 h 614"/>
                <a:gd name="T32" fmla="*/ 430 w 556"/>
                <a:gd name="T33" fmla="*/ 307 h 614"/>
                <a:gd name="T34" fmla="*/ 426 w 556"/>
                <a:gd name="T35" fmla="*/ 272 h 614"/>
                <a:gd name="T36" fmla="*/ 4 w 556"/>
                <a:gd name="T37" fmla="*/ 272 h 614"/>
                <a:gd name="T38" fmla="*/ 0 w 556"/>
                <a:gd name="T39" fmla="*/ 526 h 614"/>
                <a:gd name="T40" fmla="*/ 342 w 556"/>
                <a:gd name="T41" fmla="*/ 614 h 614"/>
                <a:gd name="T42" fmla="*/ 430 w 556"/>
                <a:gd name="T43" fmla="*/ 485 h 614"/>
                <a:gd name="T44" fmla="*/ 556 w 556"/>
                <a:gd name="T45" fmla="*/ 396 h 614"/>
                <a:gd name="T46" fmla="*/ 462 w 556"/>
                <a:gd name="T47" fmla="*/ 448 h 614"/>
                <a:gd name="T48" fmla="*/ 430 w 556"/>
                <a:gd name="T49" fmla="*/ 437 h 614"/>
                <a:gd name="T50" fmla="*/ 462 w 556"/>
                <a:gd name="T51" fmla="*/ 345 h 614"/>
                <a:gd name="T52" fmla="*/ 462 w 556"/>
                <a:gd name="T53" fmla="*/ 448 h 614"/>
                <a:gd name="T54" fmla="*/ 139 w 556"/>
                <a:gd name="T55" fmla="*/ 143 h 614"/>
                <a:gd name="T56" fmla="*/ 162 w 556"/>
                <a:gd name="T57" fmla="*/ 53 h 614"/>
                <a:gd name="T58" fmla="*/ 116 w 556"/>
                <a:gd name="T59" fmla="*/ 53 h 614"/>
                <a:gd name="T60" fmla="*/ 139 w 556"/>
                <a:gd name="T61" fmla="*/ 143 h 614"/>
                <a:gd name="T62" fmla="*/ 211 w 556"/>
                <a:gd name="T63" fmla="*/ 114 h 614"/>
                <a:gd name="T64" fmla="*/ 234 w 556"/>
                <a:gd name="T65" fmla="*/ 23 h 614"/>
                <a:gd name="T66" fmla="*/ 188 w 556"/>
                <a:gd name="T67" fmla="*/ 23 h 614"/>
                <a:gd name="T68" fmla="*/ 211 w 556"/>
                <a:gd name="T69" fmla="*/ 114 h 614"/>
                <a:gd name="T70" fmla="*/ 283 w 556"/>
                <a:gd name="T71" fmla="*/ 172 h 614"/>
                <a:gd name="T72" fmla="*/ 305 w 556"/>
                <a:gd name="T73" fmla="*/ 82 h 614"/>
                <a:gd name="T74" fmla="*/ 260 w 556"/>
                <a:gd name="T75" fmla="*/ 82 h 614"/>
                <a:gd name="T76" fmla="*/ 283 w 556"/>
                <a:gd name="T77" fmla="*/ 17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6" h="614">
                  <a:moveTo>
                    <a:pt x="55" y="272"/>
                  </a:moveTo>
                  <a:cubicBezTo>
                    <a:pt x="61" y="276"/>
                    <a:pt x="69" y="281"/>
                    <a:pt x="78" y="286"/>
                  </a:cubicBezTo>
                  <a:cubicBezTo>
                    <a:pt x="79" y="286"/>
                    <a:pt x="79" y="286"/>
                    <a:pt x="80" y="286"/>
                  </a:cubicBezTo>
                  <a:cubicBezTo>
                    <a:pt x="84" y="288"/>
                    <a:pt x="89" y="290"/>
                    <a:pt x="94" y="292"/>
                  </a:cubicBezTo>
                  <a:cubicBezTo>
                    <a:pt x="94" y="292"/>
                    <a:pt x="95" y="293"/>
                    <a:pt x="95" y="293"/>
                  </a:cubicBezTo>
                  <a:cubicBezTo>
                    <a:pt x="101" y="295"/>
                    <a:pt x="107" y="297"/>
                    <a:pt x="113" y="299"/>
                  </a:cubicBezTo>
                  <a:cubicBezTo>
                    <a:pt x="114" y="299"/>
                    <a:pt x="115" y="299"/>
                    <a:pt x="116" y="299"/>
                  </a:cubicBezTo>
                  <a:cubicBezTo>
                    <a:pt x="121" y="301"/>
                    <a:pt x="126" y="302"/>
                    <a:pt x="132" y="303"/>
                  </a:cubicBezTo>
                  <a:cubicBezTo>
                    <a:pt x="134" y="304"/>
                    <a:pt x="135" y="304"/>
                    <a:pt x="137" y="304"/>
                  </a:cubicBezTo>
                  <a:cubicBezTo>
                    <a:pt x="144" y="306"/>
                    <a:pt x="151" y="307"/>
                    <a:pt x="158" y="308"/>
                  </a:cubicBezTo>
                  <a:cubicBezTo>
                    <a:pt x="159" y="308"/>
                    <a:pt x="161" y="309"/>
                    <a:pt x="162" y="309"/>
                  </a:cubicBezTo>
                  <a:cubicBezTo>
                    <a:pt x="168" y="310"/>
                    <a:pt x="175" y="310"/>
                    <a:pt x="182" y="311"/>
                  </a:cubicBezTo>
                  <a:cubicBezTo>
                    <a:pt x="184" y="311"/>
                    <a:pt x="187" y="311"/>
                    <a:pt x="189" y="311"/>
                  </a:cubicBezTo>
                  <a:cubicBezTo>
                    <a:pt x="197" y="312"/>
                    <a:pt x="206" y="312"/>
                    <a:pt x="215" y="312"/>
                  </a:cubicBezTo>
                  <a:cubicBezTo>
                    <a:pt x="224" y="312"/>
                    <a:pt x="233" y="312"/>
                    <a:pt x="241" y="311"/>
                  </a:cubicBezTo>
                  <a:cubicBezTo>
                    <a:pt x="243" y="311"/>
                    <a:pt x="246" y="311"/>
                    <a:pt x="248" y="311"/>
                  </a:cubicBezTo>
                  <a:cubicBezTo>
                    <a:pt x="255" y="310"/>
                    <a:pt x="262" y="310"/>
                    <a:pt x="268" y="309"/>
                  </a:cubicBezTo>
                  <a:cubicBezTo>
                    <a:pt x="269" y="309"/>
                    <a:pt x="271" y="308"/>
                    <a:pt x="272" y="308"/>
                  </a:cubicBezTo>
                  <a:cubicBezTo>
                    <a:pt x="279" y="307"/>
                    <a:pt x="286" y="306"/>
                    <a:pt x="293" y="304"/>
                  </a:cubicBezTo>
                  <a:cubicBezTo>
                    <a:pt x="295" y="304"/>
                    <a:pt x="296" y="304"/>
                    <a:pt x="298" y="303"/>
                  </a:cubicBezTo>
                  <a:cubicBezTo>
                    <a:pt x="304" y="302"/>
                    <a:pt x="309" y="301"/>
                    <a:pt x="314" y="299"/>
                  </a:cubicBezTo>
                  <a:cubicBezTo>
                    <a:pt x="315" y="299"/>
                    <a:pt x="316" y="299"/>
                    <a:pt x="317" y="299"/>
                  </a:cubicBezTo>
                  <a:cubicBezTo>
                    <a:pt x="323" y="297"/>
                    <a:pt x="329" y="295"/>
                    <a:pt x="335" y="293"/>
                  </a:cubicBezTo>
                  <a:cubicBezTo>
                    <a:pt x="335" y="293"/>
                    <a:pt x="336" y="292"/>
                    <a:pt x="336" y="292"/>
                  </a:cubicBezTo>
                  <a:cubicBezTo>
                    <a:pt x="341" y="290"/>
                    <a:pt x="346" y="288"/>
                    <a:pt x="350" y="286"/>
                  </a:cubicBezTo>
                  <a:cubicBezTo>
                    <a:pt x="351" y="286"/>
                    <a:pt x="351" y="286"/>
                    <a:pt x="352" y="286"/>
                  </a:cubicBezTo>
                  <a:cubicBezTo>
                    <a:pt x="361" y="281"/>
                    <a:pt x="369" y="276"/>
                    <a:pt x="375" y="272"/>
                  </a:cubicBezTo>
                  <a:cubicBezTo>
                    <a:pt x="384" y="264"/>
                    <a:pt x="389" y="258"/>
                    <a:pt x="389" y="253"/>
                  </a:cubicBezTo>
                  <a:cubicBezTo>
                    <a:pt x="389" y="236"/>
                    <a:pt x="328" y="194"/>
                    <a:pt x="215" y="194"/>
                  </a:cubicBezTo>
                  <a:cubicBezTo>
                    <a:pt x="102" y="194"/>
                    <a:pt x="41" y="236"/>
                    <a:pt x="41" y="253"/>
                  </a:cubicBezTo>
                  <a:cubicBezTo>
                    <a:pt x="41" y="258"/>
                    <a:pt x="46" y="264"/>
                    <a:pt x="55" y="272"/>
                  </a:cubicBezTo>
                  <a:close/>
                  <a:moveTo>
                    <a:pt x="462" y="302"/>
                  </a:moveTo>
                  <a:lnTo>
                    <a:pt x="462" y="302"/>
                  </a:lnTo>
                  <a:cubicBezTo>
                    <a:pt x="451" y="302"/>
                    <a:pt x="440" y="304"/>
                    <a:pt x="430" y="307"/>
                  </a:cubicBezTo>
                  <a:lnTo>
                    <a:pt x="430" y="272"/>
                  </a:lnTo>
                  <a:lnTo>
                    <a:pt x="426" y="272"/>
                  </a:lnTo>
                  <a:cubicBezTo>
                    <a:pt x="407" y="318"/>
                    <a:pt x="320" y="353"/>
                    <a:pt x="215" y="353"/>
                  </a:cubicBezTo>
                  <a:cubicBezTo>
                    <a:pt x="110" y="353"/>
                    <a:pt x="23" y="318"/>
                    <a:pt x="4" y="272"/>
                  </a:cubicBezTo>
                  <a:lnTo>
                    <a:pt x="0" y="272"/>
                  </a:lnTo>
                  <a:lnTo>
                    <a:pt x="0" y="526"/>
                  </a:lnTo>
                  <a:cubicBezTo>
                    <a:pt x="0" y="575"/>
                    <a:pt x="39" y="614"/>
                    <a:pt x="88" y="614"/>
                  </a:cubicBezTo>
                  <a:lnTo>
                    <a:pt x="342" y="614"/>
                  </a:lnTo>
                  <a:cubicBezTo>
                    <a:pt x="391" y="614"/>
                    <a:pt x="430" y="575"/>
                    <a:pt x="430" y="526"/>
                  </a:cubicBezTo>
                  <a:lnTo>
                    <a:pt x="430" y="485"/>
                  </a:lnTo>
                  <a:cubicBezTo>
                    <a:pt x="440" y="489"/>
                    <a:pt x="451" y="491"/>
                    <a:pt x="462" y="491"/>
                  </a:cubicBezTo>
                  <a:cubicBezTo>
                    <a:pt x="514" y="491"/>
                    <a:pt x="556" y="449"/>
                    <a:pt x="556" y="396"/>
                  </a:cubicBezTo>
                  <a:cubicBezTo>
                    <a:pt x="556" y="344"/>
                    <a:pt x="514" y="302"/>
                    <a:pt x="462" y="302"/>
                  </a:cubicBezTo>
                  <a:close/>
                  <a:moveTo>
                    <a:pt x="462" y="448"/>
                  </a:moveTo>
                  <a:lnTo>
                    <a:pt x="462" y="448"/>
                  </a:lnTo>
                  <a:cubicBezTo>
                    <a:pt x="450" y="448"/>
                    <a:pt x="439" y="444"/>
                    <a:pt x="430" y="437"/>
                  </a:cubicBezTo>
                  <a:lnTo>
                    <a:pt x="430" y="356"/>
                  </a:lnTo>
                  <a:cubicBezTo>
                    <a:pt x="439" y="349"/>
                    <a:pt x="450" y="345"/>
                    <a:pt x="462" y="345"/>
                  </a:cubicBezTo>
                  <a:cubicBezTo>
                    <a:pt x="490" y="345"/>
                    <a:pt x="513" y="368"/>
                    <a:pt x="513" y="396"/>
                  </a:cubicBezTo>
                  <a:cubicBezTo>
                    <a:pt x="513" y="425"/>
                    <a:pt x="490" y="448"/>
                    <a:pt x="462" y="448"/>
                  </a:cubicBezTo>
                  <a:close/>
                  <a:moveTo>
                    <a:pt x="139" y="143"/>
                  </a:moveTo>
                  <a:lnTo>
                    <a:pt x="139" y="143"/>
                  </a:lnTo>
                  <a:cubicBezTo>
                    <a:pt x="152" y="143"/>
                    <a:pt x="162" y="133"/>
                    <a:pt x="162" y="120"/>
                  </a:cubicBezTo>
                  <a:lnTo>
                    <a:pt x="162" y="53"/>
                  </a:lnTo>
                  <a:cubicBezTo>
                    <a:pt x="162" y="40"/>
                    <a:pt x="152" y="30"/>
                    <a:pt x="139" y="30"/>
                  </a:cubicBezTo>
                  <a:cubicBezTo>
                    <a:pt x="126" y="30"/>
                    <a:pt x="116" y="40"/>
                    <a:pt x="116" y="53"/>
                  </a:cubicBezTo>
                  <a:lnTo>
                    <a:pt x="116" y="120"/>
                  </a:lnTo>
                  <a:cubicBezTo>
                    <a:pt x="116" y="133"/>
                    <a:pt x="126" y="143"/>
                    <a:pt x="139" y="143"/>
                  </a:cubicBezTo>
                  <a:close/>
                  <a:moveTo>
                    <a:pt x="211" y="114"/>
                  </a:moveTo>
                  <a:lnTo>
                    <a:pt x="211" y="114"/>
                  </a:lnTo>
                  <a:cubicBezTo>
                    <a:pt x="223" y="114"/>
                    <a:pt x="234" y="104"/>
                    <a:pt x="234" y="91"/>
                  </a:cubicBezTo>
                  <a:lnTo>
                    <a:pt x="234" y="23"/>
                  </a:lnTo>
                  <a:cubicBezTo>
                    <a:pt x="234" y="11"/>
                    <a:pt x="223" y="0"/>
                    <a:pt x="211" y="0"/>
                  </a:cubicBezTo>
                  <a:cubicBezTo>
                    <a:pt x="198" y="0"/>
                    <a:pt x="188" y="11"/>
                    <a:pt x="188" y="23"/>
                  </a:cubicBezTo>
                  <a:lnTo>
                    <a:pt x="188" y="91"/>
                  </a:lnTo>
                  <a:cubicBezTo>
                    <a:pt x="188" y="104"/>
                    <a:pt x="198" y="114"/>
                    <a:pt x="211" y="114"/>
                  </a:cubicBezTo>
                  <a:close/>
                  <a:moveTo>
                    <a:pt x="283" y="172"/>
                  </a:moveTo>
                  <a:lnTo>
                    <a:pt x="283" y="172"/>
                  </a:lnTo>
                  <a:cubicBezTo>
                    <a:pt x="295" y="172"/>
                    <a:pt x="305" y="162"/>
                    <a:pt x="305" y="150"/>
                  </a:cubicBezTo>
                  <a:lnTo>
                    <a:pt x="305" y="82"/>
                  </a:lnTo>
                  <a:cubicBezTo>
                    <a:pt x="305" y="69"/>
                    <a:pt x="295" y="59"/>
                    <a:pt x="283" y="59"/>
                  </a:cubicBezTo>
                  <a:cubicBezTo>
                    <a:pt x="270" y="59"/>
                    <a:pt x="260" y="69"/>
                    <a:pt x="260" y="82"/>
                  </a:cubicBezTo>
                  <a:lnTo>
                    <a:pt x="260" y="150"/>
                  </a:lnTo>
                  <a:cubicBezTo>
                    <a:pt x="260" y="162"/>
                    <a:pt x="270" y="172"/>
                    <a:pt x="283" y="1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4335671" y="1829964"/>
              <a:ext cx="528095" cy="486816"/>
            </a:xfrm>
            <a:custGeom>
              <a:avLst/>
              <a:gdLst>
                <a:gd name="T0" fmla="*/ 646 w 646"/>
                <a:gd name="T1" fmla="*/ 149 h 595"/>
                <a:gd name="T2" fmla="*/ 601 w 646"/>
                <a:gd name="T3" fmla="*/ 98 h 595"/>
                <a:gd name="T4" fmla="*/ 282 w 646"/>
                <a:gd name="T5" fmla="*/ 54 h 595"/>
                <a:gd name="T6" fmla="*/ 282 w 646"/>
                <a:gd name="T7" fmla="*/ 42 h 595"/>
                <a:gd name="T8" fmla="*/ 259 w 646"/>
                <a:gd name="T9" fmla="*/ 11 h 595"/>
                <a:gd name="T10" fmla="*/ 173 w 646"/>
                <a:gd name="T11" fmla="*/ 0 h 595"/>
                <a:gd name="T12" fmla="*/ 150 w 646"/>
                <a:gd name="T13" fmla="*/ 12 h 595"/>
                <a:gd name="T14" fmla="*/ 204 w 646"/>
                <a:gd name="T15" fmla="*/ 18 h 595"/>
                <a:gd name="T16" fmla="*/ 240 w 646"/>
                <a:gd name="T17" fmla="*/ 47 h 595"/>
                <a:gd name="T18" fmla="*/ 248 w 646"/>
                <a:gd name="T19" fmla="*/ 74 h 595"/>
                <a:gd name="T20" fmla="*/ 569 w 646"/>
                <a:gd name="T21" fmla="*/ 115 h 595"/>
                <a:gd name="T22" fmla="*/ 617 w 646"/>
                <a:gd name="T23" fmla="*/ 164 h 595"/>
                <a:gd name="T24" fmla="*/ 609 w 646"/>
                <a:gd name="T25" fmla="*/ 530 h 595"/>
                <a:gd name="T26" fmla="*/ 575 w 646"/>
                <a:gd name="T27" fmla="*/ 206 h 595"/>
                <a:gd name="T28" fmla="*/ 534 w 646"/>
                <a:gd name="T29" fmla="*/ 159 h 595"/>
                <a:gd name="T30" fmla="*/ 226 w 646"/>
                <a:gd name="T31" fmla="*/ 118 h 595"/>
                <a:gd name="T32" fmla="*/ 184 w 646"/>
                <a:gd name="T33" fmla="*/ 59 h 595"/>
                <a:gd name="T34" fmla="*/ 76 w 646"/>
                <a:gd name="T35" fmla="*/ 45 h 595"/>
                <a:gd name="T36" fmla="*/ 68 w 646"/>
                <a:gd name="T37" fmla="*/ 105 h 595"/>
                <a:gd name="T38" fmla="*/ 0 w 646"/>
                <a:gd name="T39" fmla="*/ 99 h 595"/>
                <a:gd name="T40" fmla="*/ 60 w 646"/>
                <a:gd name="T41" fmla="*/ 508 h 595"/>
                <a:gd name="T42" fmla="*/ 622 w 646"/>
                <a:gd name="T43" fmla="*/ 595 h 595"/>
                <a:gd name="T44" fmla="*/ 646 w 646"/>
                <a:gd name="T45" fmla="*/ 149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6" h="595">
                  <a:moveTo>
                    <a:pt x="646" y="149"/>
                  </a:moveTo>
                  <a:cubicBezTo>
                    <a:pt x="646" y="149"/>
                    <a:pt x="643" y="106"/>
                    <a:pt x="601" y="98"/>
                  </a:cubicBezTo>
                  <a:cubicBezTo>
                    <a:pt x="571" y="92"/>
                    <a:pt x="282" y="54"/>
                    <a:pt x="282" y="54"/>
                  </a:cubicBezTo>
                  <a:lnTo>
                    <a:pt x="282" y="42"/>
                  </a:lnTo>
                  <a:cubicBezTo>
                    <a:pt x="282" y="42"/>
                    <a:pt x="283" y="17"/>
                    <a:pt x="259" y="11"/>
                  </a:cubicBezTo>
                  <a:cubicBezTo>
                    <a:pt x="234" y="6"/>
                    <a:pt x="173" y="0"/>
                    <a:pt x="173" y="0"/>
                  </a:cubicBezTo>
                  <a:lnTo>
                    <a:pt x="150" y="12"/>
                  </a:lnTo>
                  <a:lnTo>
                    <a:pt x="204" y="18"/>
                  </a:lnTo>
                  <a:cubicBezTo>
                    <a:pt x="204" y="18"/>
                    <a:pt x="232" y="20"/>
                    <a:pt x="240" y="47"/>
                  </a:cubicBezTo>
                  <a:cubicBezTo>
                    <a:pt x="248" y="74"/>
                    <a:pt x="248" y="74"/>
                    <a:pt x="248" y="74"/>
                  </a:cubicBezTo>
                  <a:lnTo>
                    <a:pt x="569" y="115"/>
                  </a:lnTo>
                  <a:cubicBezTo>
                    <a:pt x="569" y="115"/>
                    <a:pt x="608" y="115"/>
                    <a:pt x="617" y="164"/>
                  </a:cubicBezTo>
                  <a:cubicBezTo>
                    <a:pt x="621" y="189"/>
                    <a:pt x="605" y="432"/>
                    <a:pt x="609" y="530"/>
                  </a:cubicBezTo>
                  <a:lnTo>
                    <a:pt x="575" y="206"/>
                  </a:lnTo>
                  <a:cubicBezTo>
                    <a:pt x="575" y="206"/>
                    <a:pt x="574" y="164"/>
                    <a:pt x="534" y="159"/>
                  </a:cubicBezTo>
                  <a:cubicBezTo>
                    <a:pt x="493" y="154"/>
                    <a:pt x="226" y="118"/>
                    <a:pt x="226" y="118"/>
                  </a:cubicBezTo>
                  <a:cubicBezTo>
                    <a:pt x="226" y="118"/>
                    <a:pt x="217" y="62"/>
                    <a:pt x="184" y="59"/>
                  </a:cubicBezTo>
                  <a:cubicBezTo>
                    <a:pt x="151" y="56"/>
                    <a:pt x="76" y="45"/>
                    <a:pt x="76" y="45"/>
                  </a:cubicBezTo>
                  <a:cubicBezTo>
                    <a:pt x="76" y="45"/>
                    <a:pt x="49" y="42"/>
                    <a:pt x="68" y="105"/>
                  </a:cubicBezTo>
                  <a:lnTo>
                    <a:pt x="0" y="99"/>
                  </a:lnTo>
                  <a:lnTo>
                    <a:pt x="60" y="508"/>
                  </a:lnTo>
                  <a:lnTo>
                    <a:pt x="622" y="595"/>
                  </a:lnTo>
                  <a:lnTo>
                    <a:pt x="646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5397238" y="4148088"/>
              <a:ext cx="512272" cy="492752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5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7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49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0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2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0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7"/>
                    <a:pt x="421" y="229"/>
                    <a:pt x="419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7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7"/>
                    <a:pt x="411" y="249"/>
                  </a:cubicBezTo>
                  <a:cubicBezTo>
                    <a:pt x="411" y="250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5"/>
                    <a:pt x="412" y="295"/>
                  </a:cubicBezTo>
                  <a:cubicBezTo>
                    <a:pt x="414" y="298"/>
                    <a:pt x="415" y="301"/>
                    <a:pt x="417" y="305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2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7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1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49" y="232"/>
                    <a:pt x="249" y="270"/>
                  </a:cubicBezTo>
                  <a:cubicBezTo>
                    <a:pt x="249" y="278"/>
                    <a:pt x="249" y="286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1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8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3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1"/>
                    <a:pt x="353" y="391"/>
                    <a:pt x="353" y="391"/>
                  </a:cubicBezTo>
                  <a:cubicBezTo>
                    <a:pt x="337" y="410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0" y="340"/>
                  </a:moveTo>
                  <a:lnTo>
                    <a:pt x="150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5"/>
                  </a:cubicBezTo>
                  <a:cubicBezTo>
                    <a:pt x="213" y="302"/>
                    <a:pt x="214" y="298"/>
                    <a:pt x="216" y="295"/>
                  </a:cubicBezTo>
                  <a:cubicBezTo>
                    <a:pt x="216" y="295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3"/>
                    <a:pt x="219" y="282"/>
                    <a:pt x="219" y="282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3"/>
                    <a:pt x="217" y="250"/>
                  </a:cubicBezTo>
                  <a:cubicBezTo>
                    <a:pt x="217" y="250"/>
                    <a:pt x="217" y="250"/>
                    <a:pt x="217" y="249"/>
                  </a:cubicBezTo>
                  <a:cubicBezTo>
                    <a:pt x="216" y="247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7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1"/>
                    <a:pt x="186" y="210"/>
                  </a:cubicBezTo>
                  <a:cubicBezTo>
                    <a:pt x="184" y="209"/>
                    <a:pt x="181" y="208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0" y="200"/>
                  </a:cubicBezTo>
                  <a:cubicBezTo>
                    <a:pt x="112" y="200"/>
                    <a:pt x="81" y="232"/>
                    <a:pt x="81" y="270"/>
                  </a:cubicBezTo>
                  <a:cubicBezTo>
                    <a:pt x="81" y="309"/>
                    <a:pt x="112" y="340"/>
                    <a:pt x="150" y="3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2"/>
            <p:cNvSpPr>
              <a:spLocks noEditPoints="1"/>
            </p:cNvSpPr>
            <p:nvPr/>
          </p:nvSpPr>
          <p:spPr bwMode="auto">
            <a:xfrm>
              <a:off x="6588268" y="3409873"/>
              <a:ext cx="486560" cy="476921"/>
            </a:xfrm>
            <a:custGeom>
              <a:avLst/>
              <a:gdLst>
                <a:gd name="T0" fmla="*/ 25 w 596"/>
                <a:gd name="T1" fmla="*/ 345 h 583"/>
                <a:gd name="T2" fmla="*/ 25 w 596"/>
                <a:gd name="T3" fmla="*/ 62 h 583"/>
                <a:gd name="T4" fmla="*/ 61 w 596"/>
                <a:gd name="T5" fmla="*/ 26 h 583"/>
                <a:gd name="T6" fmla="*/ 534 w 596"/>
                <a:gd name="T7" fmla="*/ 26 h 583"/>
                <a:gd name="T8" fmla="*/ 570 w 596"/>
                <a:gd name="T9" fmla="*/ 62 h 583"/>
                <a:gd name="T10" fmla="*/ 570 w 596"/>
                <a:gd name="T11" fmla="*/ 345 h 583"/>
                <a:gd name="T12" fmla="*/ 534 w 596"/>
                <a:gd name="T13" fmla="*/ 381 h 583"/>
                <a:gd name="T14" fmla="*/ 61 w 596"/>
                <a:gd name="T15" fmla="*/ 381 h 583"/>
                <a:gd name="T16" fmla="*/ 25 w 596"/>
                <a:gd name="T17" fmla="*/ 345 h 583"/>
                <a:gd name="T18" fmla="*/ 534 w 596"/>
                <a:gd name="T19" fmla="*/ 406 h 583"/>
                <a:gd name="T20" fmla="*/ 596 w 596"/>
                <a:gd name="T21" fmla="*/ 345 h 583"/>
                <a:gd name="T22" fmla="*/ 596 w 596"/>
                <a:gd name="T23" fmla="*/ 62 h 583"/>
                <a:gd name="T24" fmla="*/ 534 w 596"/>
                <a:gd name="T25" fmla="*/ 0 h 583"/>
                <a:gd name="T26" fmla="*/ 61 w 596"/>
                <a:gd name="T27" fmla="*/ 0 h 583"/>
                <a:gd name="T28" fmla="*/ 0 w 596"/>
                <a:gd name="T29" fmla="*/ 62 h 583"/>
                <a:gd name="T30" fmla="*/ 0 w 596"/>
                <a:gd name="T31" fmla="*/ 345 h 583"/>
                <a:gd name="T32" fmla="*/ 61 w 596"/>
                <a:gd name="T33" fmla="*/ 406 h 583"/>
                <a:gd name="T34" fmla="*/ 245 w 596"/>
                <a:gd name="T35" fmla="*/ 406 h 583"/>
                <a:gd name="T36" fmla="*/ 245 w 596"/>
                <a:gd name="T37" fmla="*/ 462 h 583"/>
                <a:gd name="T38" fmla="*/ 61 w 596"/>
                <a:gd name="T39" fmla="*/ 462 h 583"/>
                <a:gd name="T40" fmla="*/ 0 w 596"/>
                <a:gd name="T41" fmla="*/ 524 h 583"/>
                <a:gd name="T42" fmla="*/ 0 w 596"/>
                <a:gd name="T43" fmla="*/ 570 h 583"/>
                <a:gd name="T44" fmla="*/ 12 w 596"/>
                <a:gd name="T45" fmla="*/ 583 h 583"/>
                <a:gd name="T46" fmla="*/ 583 w 596"/>
                <a:gd name="T47" fmla="*/ 583 h 583"/>
                <a:gd name="T48" fmla="*/ 596 w 596"/>
                <a:gd name="T49" fmla="*/ 570 h 583"/>
                <a:gd name="T50" fmla="*/ 596 w 596"/>
                <a:gd name="T51" fmla="*/ 524 h 583"/>
                <a:gd name="T52" fmla="*/ 534 w 596"/>
                <a:gd name="T53" fmla="*/ 462 h 583"/>
                <a:gd name="T54" fmla="*/ 351 w 596"/>
                <a:gd name="T55" fmla="*/ 462 h 583"/>
                <a:gd name="T56" fmla="*/ 351 w 596"/>
                <a:gd name="T57" fmla="*/ 406 h 583"/>
                <a:gd name="T58" fmla="*/ 534 w 596"/>
                <a:gd name="T59" fmla="*/ 406 h 583"/>
                <a:gd name="T60" fmla="*/ 544 w 596"/>
                <a:gd name="T61" fmla="*/ 345 h 583"/>
                <a:gd name="T62" fmla="*/ 544 w 596"/>
                <a:gd name="T63" fmla="*/ 62 h 583"/>
                <a:gd name="T64" fmla="*/ 534 w 596"/>
                <a:gd name="T65" fmla="*/ 52 h 583"/>
                <a:gd name="T66" fmla="*/ 61 w 596"/>
                <a:gd name="T67" fmla="*/ 52 h 583"/>
                <a:gd name="T68" fmla="*/ 51 w 596"/>
                <a:gd name="T69" fmla="*/ 62 h 583"/>
                <a:gd name="T70" fmla="*/ 51 w 596"/>
                <a:gd name="T71" fmla="*/ 345 h 583"/>
                <a:gd name="T72" fmla="*/ 61 w 596"/>
                <a:gd name="T73" fmla="*/ 355 h 583"/>
                <a:gd name="T74" fmla="*/ 534 w 596"/>
                <a:gd name="T75" fmla="*/ 355 h 583"/>
                <a:gd name="T76" fmla="*/ 544 w 596"/>
                <a:gd name="T77" fmla="*/ 345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6" h="583">
                  <a:moveTo>
                    <a:pt x="25" y="345"/>
                  </a:moveTo>
                  <a:lnTo>
                    <a:pt x="25" y="62"/>
                  </a:lnTo>
                  <a:cubicBezTo>
                    <a:pt x="25" y="42"/>
                    <a:pt x="41" y="26"/>
                    <a:pt x="61" y="26"/>
                  </a:cubicBezTo>
                  <a:lnTo>
                    <a:pt x="534" y="26"/>
                  </a:lnTo>
                  <a:cubicBezTo>
                    <a:pt x="554" y="26"/>
                    <a:pt x="570" y="42"/>
                    <a:pt x="570" y="62"/>
                  </a:cubicBezTo>
                  <a:lnTo>
                    <a:pt x="570" y="345"/>
                  </a:lnTo>
                  <a:cubicBezTo>
                    <a:pt x="570" y="365"/>
                    <a:pt x="554" y="381"/>
                    <a:pt x="534" y="381"/>
                  </a:cubicBezTo>
                  <a:lnTo>
                    <a:pt x="61" y="381"/>
                  </a:lnTo>
                  <a:cubicBezTo>
                    <a:pt x="41" y="381"/>
                    <a:pt x="25" y="365"/>
                    <a:pt x="25" y="345"/>
                  </a:cubicBezTo>
                  <a:close/>
                  <a:moveTo>
                    <a:pt x="534" y="406"/>
                  </a:moveTo>
                  <a:cubicBezTo>
                    <a:pt x="568" y="406"/>
                    <a:pt x="596" y="379"/>
                    <a:pt x="596" y="345"/>
                  </a:cubicBezTo>
                  <a:lnTo>
                    <a:pt x="596" y="62"/>
                  </a:lnTo>
                  <a:cubicBezTo>
                    <a:pt x="596" y="28"/>
                    <a:pt x="568" y="0"/>
                    <a:pt x="534" y="0"/>
                  </a:cubicBezTo>
                  <a:lnTo>
                    <a:pt x="61" y="0"/>
                  </a:lnTo>
                  <a:cubicBezTo>
                    <a:pt x="27" y="0"/>
                    <a:pt x="0" y="28"/>
                    <a:pt x="0" y="62"/>
                  </a:cubicBezTo>
                  <a:lnTo>
                    <a:pt x="0" y="345"/>
                  </a:lnTo>
                  <a:cubicBezTo>
                    <a:pt x="0" y="379"/>
                    <a:pt x="27" y="406"/>
                    <a:pt x="61" y="406"/>
                  </a:cubicBezTo>
                  <a:lnTo>
                    <a:pt x="245" y="406"/>
                  </a:lnTo>
                  <a:lnTo>
                    <a:pt x="245" y="462"/>
                  </a:lnTo>
                  <a:lnTo>
                    <a:pt x="61" y="462"/>
                  </a:lnTo>
                  <a:cubicBezTo>
                    <a:pt x="27" y="462"/>
                    <a:pt x="0" y="490"/>
                    <a:pt x="0" y="524"/>
                  </a:cubicBezTo>
                  <a:lnTo>
                    <a:pt x="0" y="570"/>
                  </a:lnTo>
                  <a:cubicBezTo>
                    <a:pt x="0" y="577"/>
                    <a:pt x="5" y="583"/>
                    <a:pt x="12" y="583"/>
                  </a:cubicBezTo>
                  <a:lnTo>
                    <a:pt x="583" y="583"/>
                  </a:lnTo>
                  <a:cubicBezTo>
                    <a:pt x="590" y="583"/>
                    <a:pt x="596" y="577"/>
                    <a:pt x="596" y="570"/>
                  </a:cubicBezTo>
                  <a:lnTo>
                    <a:pt x="596" y="524"/>
                  </a:lnTo>
                  <a:cubicBezTo>
                    <a:pt x="596" y="490"/>
                    <a:pt x="568" y="462"/>
                    <a:pt x="534" y="462"/>
                  </a:cubicBezTo>
                  <a:lnTo>
                    <a:pt x="351" y="462"/>
                  </a:lnTo>
                  <a:lnTo>
                    <a:pt x="351" y="406"/>
                  </a:lnTo>
                  <a:lnTo>
                    <a:pt x="534" y="406"/>
                  </a:lnTo>
                  <a:close/>
                  <a:moveTo>
                    <a:pt x="544" y="345"/>
                  </a:moveTo>
                  <a:lnTo>
                    <a:pt x="544" y="62"/>
                  </a:lnTo>
                  <a:cubicBezTo>
                    <a:pt x="544" y="56"/>
                    <a:pt x="540" y="52"/>
                    <a:pt x="534" y="52"/>
                  </a:cubicBezTo>
                  <a:lnTo>
                    <a:pt x="61" y="52"/>
                  </a:lnTo>
                  <a:cubicBezTo>
                    <a:pt x="56" y="52"/>
                    <a:pt x="51" y="56"/>
                    <a:pt x="51" y="62"/>
                  </a:cubicBezTo>
                  <a:lnTo>
                    <a:pt x="51" y="345"/>
                  </a:lnTo>
                  <a:cubicBezTo>
                    <a:pt x="51" y="350"/>
                    <a:pt x="56" y="355"/>
                    <a:pt x="61" y="355"/>
                  </a:cubicBezTo>
                  <a:lnTo>
                    <a:pt x="534" y="355"/>
                  </a:lnTo>
                  <a:cubicBezTo>
                    <a:pt x="540" y="355"/>
                    <a:pt x="544" y="350"/>
                    <a:pt x="544" y="3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7574675" y="3380188"/>
              <a:ext cx="579519" cy="536289"/>
              <a:chOff x="2438399" y="4906963"/>
              <a:chExt cx="465137" cy="430213"/>
            </a:xfrm>
            <a:grpFill/>
          </p:grpSpPr>
          <p:sp>
            <p:nvSpPr>
              <p:cNvPr id="42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avLst/>
                <a:gdLst>
                  <a:gd name="T0" fmla="*/ 101 w 351"/>
                  <a:gd name="T1" fmla="*/ 239 h 353"/>
                  <a:gd name="T2" fmla="*/ 172 w 351"/>
                  <a:gd name="T3" fmla="*/ 119 h 353"/>
                  <a:gd name="T4" fmla="*/ 234 w 351"/>
                  <a:gd name="T5" fmla="*/ 151 h 353"/>
                  <a:gd name="T6" fmla="*/ 188 w 351"/>
                  <a:gd name="T7" fmla="*/ 0 h 353"/>
                  <a:gd name="T8" fmla="*/ 1 w 351"/>
                  <a:gd name="T9" fmla="*/ 31 h 353"/>
                  <a:gd name="T10" fmla="*/ 56 w 351"/>
                  <a:gd name="T11" fmla="*/ 60 h 353"/>
                  <a:gd name="T12" fmla="*/ 14 w 351"/>
                  <a:gd name="T13" fmla="*/ 123 h 353"/>
                  <a:gd name="T14" fmla="*/ 29 w 351"/>
                  <a:gd name="T15" fmla="*/ 201 h 353"/>
                  <a:gd name="T16" fmla="*/ 120 w 351"/>
                  <a:gd name="T17" fmla="*/ 332 h 353"/>
                  <a:gd name="T18" fmla="*/ 101 w 351"/>
                  <a:gd name="T19" fmla="*/ 239 h 353"/>
                  <a:gd name="T20" fmla="*/ 334 w 351"/>
                  <a:gd name="T21" fmla="*/ 214 h 353"/>
                  <a:gd name="T22" fmla="*/ 334 w 351"/>
                  <a:gd name="T23" fmla="*/ 214 h 353"/>
                  <a:gd name="T24" fmla="*/ 132 w 351"/>
                  <a:gd name="T25" fmla="*/ 221 h 353"/>
                  <a:gd name="T26" fmla="*/ 125 w 351"/>
                  <a:gd name="T27" fmla="*/ 282 h 353"/>
                  <a:gd name="T28" fmla="*/ 144 w 351"/>
                  <a:gd name="T29" fmla="*/ 340 h 353"/>
                  <a:gd name="T30" fmla="*/ 185 w 351"/>
                  <a:gd name="T31" fmla="*/ 353 h 353"/>
                  <a:gd name="T32" fmla="*/ 351 w 351"/>
                  <a:gd name="T33" fmla="*/ 345 h 353"/>
                  <a:gd name="T34" fmla="*/ 334 w 351"/>
                  <a:gd name="T35" fmla="*/ 21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avLst/>
                <a:gdLst>
                  <a:gd name="T0" fmla="*/ 222 w 450"/>
                  <a:gd name="T1" fmla="*/ 42 h 247"/>
                  <a:gd name="T2" fmla="*/ 285 w 450"/>
                  <a:gd name="T3" fmla="*/ 170 h 247"/>
                  <a:gd name="T4" fmla="*/ 226 w 450"/>
                  <a:gd name="T5" fmla="*/ 202 h 247"/>
                  <a:gd name="T6" fmla="*/ 401 w 450"/>
                  <a:gd name="T7" fmla="*/ 226 h 247"/>
                  <a:gd name="T8" fmla="*/ 450 w 450"/>
                  <a:gd name="T9" fmla="*/ 81 h 247"/>
                  <a:gd name="T10" fmla="*/ 397 w 450"/>
                  <a:gd name="T11" fmla="*/ 110 h 247"/>
                  <a:gd name="T12" fmla="*/ 366 w 450"/>
                  <a:gd name="T13" fmla="*/ 38 h 247"/>
                  <a:gd name="T14" fmla="*/ 293 w 450"/>
                  <a:gd name="T15" fmla="*/ 5 h 247"/>
                  <a:gd name="T16" fmla="*/ 134 w 450"/>
                  <a:gd name="T17" fmla="*/ 3 h 247"/>
                  <a:gd name="T18" fmla="*/ 222 w 450"/>
                  <a:gd name="T19" fmla="*/ 42 h 247"/>
                  <a:gd name="T20" fmla="*/ 119 w 450"/>
                  <a:gd name="T21" fmla="*/ 247 h 247"/>
                  <a:gd name="T22" fmla="*/ 119 w 450"/>
                  <a:gd name="T23" fmla="*/ 247 h 247"/>
                  <a:gd name="T24" fmla="*/ 221 w 450"/>
                  <a:gd name="T25" fmla="*/ 78 h 247"/>
                  <a:gd name="T26" fmla="*/ 173 w 450"/>
                  <a:gd name="T27" fmla="*/ 37 h 247"/>
                  <a:gd name="T28" fmla="*/ 115 w 450"/>
                  <a:gd name="T29" fmla="*/ 18 h 247"/>
                  <a:gd name="T30" fmla="*/ 82 w 450"/>
                  <a:gd name="T31" fmla="*/ 44 h 247"/>
                  <a:gd name="T32" fmla="*/ 0 w 450"/>
                  <a:gd name="T33" fmla="*/ 185 h 247"/>
                  <a:gd name="T34" fmla="*/ 119 w 450"/>
                  <a:gd name="T35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0" h="247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avLst/>
                <a:gdLst>
                  <a:gd name="T0" fmla="*/ 256 w 324"/>
                  <a:gd name="T1" fmla="*/ 262 h 453"/>
                  <a:gd name="T2" fmla="*/ 114 w 324"/>
                  <a:gd name="T3" fmla="*/ 265 h 453"/>
                  <a:gd name="T4" fmla="*/ 105 w 324"/>
                  <a:gd name="T5" fmla="*/ 198 h 453"/>
                  <a:gd name="T6" fmla="*/ 0 w 324"/>
                  <a:gd name="T7" fmla="*/ 331 h 453"/>
                  <a:gd name="T8" fmla="*/ 137 w 324"/>
                  <a:gd name="T9" fmla="*/ 453 h 453"/>
                  <a:gd name="T10" fmla="*/ 130 w 324"/>
                  <a:gd name="T11" fmla="*/ 392 h 453"/>
                  <a:gd name="T12" fmla="*/ 207 w 324"/>
                  <a:gd name="T13" fmla="*/ 394 h 453"/>
                  <a:gd name="T14" fmla="*/ 265 w 324"/>
                  <a:gd name="T15" fmla="*/ 341 h 453"/>
                  <a:gd name="T16" fmla="*/ 324 w 324"/>
                  <a:gd name="T17" fmla="*/ 198 h 453"/>
                  <a:gd name="T18" fmla="*/ 256 w 324"/>
                  <a:gd name="T19" fmla="*/ 262 h 453"/>
                  <a:gd name="T20" fmla="*/ 102 w 324"/>
                  <a:gd name="T21" fmla="*/ 82 h 453"/>
                  <a:gd name="T22" fmla="*/ 102 w 324"/>
                  <a:gd name="T23" fmla="*/ 82 h 453"/>
                  <a:gd name="T24" fmla="*/ 223 w 324"/>
                  <a:gd name="T25" fmla="*/ 246 h 453"/>
                  <a:gd name="T26" fmla="*/ 279 w 324"/>
                  <a:gd name="T27" fmla="*/ 219 h 453"/>
                  <a:gd name="T28" fmla="*/ 317 w 324"/>
                  <a:gd name="T29" fmla="*/ 174 h 453"/>
                  <a:gd name="T30" fmla="*/ 305 w 324"/>
                  <a:gd name="T31" fmla="*/ 134 h 453"/>
                  <a:gd name="T32" fmla="*/ 203 w 324"/>
                  <a:gd name="T33" fmla="*/ 0 h 453"/>
                  <a:gd name="T34" fmla="*/ 102 w 324"/>
                  <a:gd name="T35" fmla="*/ 8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4" h="453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Freeform 46"/>
            <p:cNvSpPr>
              <a:spLocks noEditPoints="1"/>
            </p:cNvSpPr>
            <p:nvPr/>
          </p:nvSpPr>
          <p:spPr bwMode="auto">
            <a:xfrm>
              <a:off x="7679503" y="4150066"/>
              <a:ext cx="431179" cy="556078"/>
            </a:xfrm>
            <a:custGeom>
              <a:avLst/>
              <a:gdLst>
                <a:gd name="T0" fmla="*/ 394 w 527"/>
                <a:gd name="T1" fmla="*/ 362 h 679"/>
                <a:gd name="T2" fmla="*/ 340 w 527"/>
                <a:gd name="T3" fmla="*/ 239 h 679"/>
                <a:gd name="T4" fmla="*/ 276 w 527"/>
                <a:gd name="T5" fmla="*/ 270 h 679"/>
                <a:gd name="T6" fmla="*/ 257 w 527"/>
                <a:gd name="T7" fmla="*/ 247 h 679"/>
                <a:gd name="T8" fmla="*/ 256 w 527"/>
                <a:gd name="T9" fmla="*/ 242 h 679"/>
                <a:gd name="T10" fmla="*/ 255 w 527"/>
                <a:gd name="T11" fmla="*/ 237 h 679"/>
                <a:gd name="T12" fmla="*/ 255 w 527"/>
                <a:gd name="T13" fmla="*/ 231 h 679"/>
                <a:gd name="T14" fmla="*/ 255 w 527"/>
                <a:gd name="T15" fmla="*/ 227 h 679"/>
                <a:gd name="T16" fmla="*/ 256 w 527"/>
                <a:gd name="T17" fmla="*/ 222 h 679"/>
                <a:gd name="T18" fmla="*/ 258 w 527"/>
                <a:gd name="T19" fmla="*/ 217 h 679"/>
                <a:gd name="T20" fmla="*/ 261 w 527"/>
                <a:gd name="T21" fmla="*/ 211 h 679"/>
                <a:gd name="T22" fmla="*/ 275 w 527"/>
                <a:gd name="T23" fmla="*/ 196 h 679"/>
                <a:gd name="T24" fmla="*/ 437 w 527"/>
                <a:gd name="T25" fmla="*/ 174 h 679"/>
                <a:gd name="T26" fmla="*/ 349 w 527"/>
                <a:gd name="T27" fmla="*/ 69 h 679"/>
                <a:gd name="T28" fmla="*/ 274 w 527"/>
                <a:gd name="T29" fmla="*/ 138 h 679"/>
                <a:gd name="T30" fmla="*/ 254 w 527"/>
                <a:gd name="T31" fmla="*/ 138 h 679"/>
                <a:gd name="T32" fmla="*/ 225 w 527"/>
                <a:gd name="T33" fmla="*/ 144 h 679"/>
                <a:gd name="T34" fmla="*/ 207 w 527"/>
                <a:gd name="T35" fmla="*/ 150 h 679"/>
                <a:gd name="T36" fmla="*/ 198 w 527"/>
                <a:gd name="T37" fmla="*/ 155 h 679"/>
                <a:gd name="T38" fmla="*/ 189 w 527"/>
                <a:gd name="T39" fmla="*/ 159 h 679"/>
                <a:gd name="T40" fmla="*/ 181 w 527"/>
                <a:gd name="T41" fmla="*/ 165 h 679"/>
                <a:gd name="T42" fmla="*/ 165 w 527"/>
                <a:gd name="T43" fmla="*/ 177 h 679"/>
                <a:gd name="T44" fmla="*/ 158 w 527"/>
                <a:gd name="T45" fmla="*/ 184 h 679"/>
                <a:gd name="T46" fmla="*/ 151 w 527"/>
                <a:gd name="T47" fmla="*/ 193 h 679"/>
                <a:gd name="T48" fmla="*/ 145 w 527"/>
                <a:gd name="T49" fmla="*/ 200 h 679"/>
                <a:gd name="T50" fmla="*/ 138 w 527"/>
                <a:gd name="T51" fmla="*/ 211 h 679"/>
                <a:gd name="T52" fmla="*/ 181 w 527"/>
                <a:gd name="T53" fmla="*/ 430 h 679"/>
                <a:gd name="T54" fmla="*/ 17 w 527"/>
                <a:gd name="T55" fmla="*/ 580 h 679"/>
                <a:gd name="T56" fmla="*/ 44 w 527"/>
                <a:gd name="T57" fmla="*/ 667 h 679"/>
                <a:gd name="T58" fmla="*/ 91 w 527"/>
                <a:gd name="T59" fmla="*/ 614 h 679"/>
                <a:gd name="T60" fmla="*/ 140 w 527"/>
                <a:gd name="T61" fmla="*/ 532 h 679"/>
                <a:gd name="T62" fmla="*/ 253 w 527"/>
                <a:gd name="T63" fmla="*/ 434 h 679"/>
                <a:gd name="T64" fmla="*/ 256 w 527"/>
                <a:gd name="T65" fmla="*/ 434 h 679"/>
                <a:gd name="T66" fmla="*/ 264 w 527"/>
                <a:gd name="T67" fmla="*/ 435 h 679"/>
                <a:gd name="T68" fmla="*/ 272 w 527"/>
                <a:gd name="T69" fmla="*/ 435 h 679"/>
                <a:gd name="T70" fmla="*/ 280 w 527"/>
                <a:gd name="T71" fmla="*/ 434 h 679"/>
                <a:gd name="T72" fmla="*/ 301 w 527"/>
                <a:gd name="T73" fmla="*/ 198 h 679"/>
                <a:gd name="T74" fmla="*/ 298 w 527"/>
                <a:gd name="T75" fmla="*/ 190 h 679"/>
                <a:gd name="T76" fmla="*/ 329 w 527"/>
                <a:gd name="T77" fmla="*/ 203 h 679"/>
                <a:gd name="T78" fmla="*/ 364 w 527"/>
                <a:gd name="T79" fmla="*/ 87 h 679"/>
                <a:gd name="T80" fmla="*/ 485 w 527"/>
                <a:gd name="T81" fmla="*/ 44 h 679"/>
                <a:gd name="T82" fmla="*/ 376 w 527"/>
                <a:gd name="T83" fmla="*/ 187 h 679"/>
                <a:gd name="T84" fmla="*/ 366 w 527"/>
                <a:gd name="T85" fmla="*/ 176 h 679"/>
                <a:gd name="T86" fmla="*/ 364 w 527"/>
                <a:gd name="T87" fmla="*/ 175 h 679"/>
                <a:gd name="T88" fmla="*/ 358 w 527"/>
                <a:gd name="T89" fmla="*/ 170 h 679"/>
                <a:gd name="T90" fmla="*/ 351 w 527"/>
                <a:gd name="T91" fmla="*/ 165 h 679"/>
                <a:gd name="T92" fmla="*/ 342 w 527"/>
                <a:gd name="T93" fmla="*/ 159 h 679"/>
                <a:gd name="T94" fmla="*/ 333 w 527"/>
                <a:gd name="T95" fmla="*/ 154 h 679"/>
                <a:gd name="T96" fmla="*/ 313 w 527"/>
                <a:gd name="T97" fmla="*/ 145 h 679"/>
                <a:gd name="T98" fmla="*/ 37 w 527"/>
                <a:gd name="T99" fmla="*/ 592 h 679"/>
                <a:gd name="T100" fmla="*/ 125 w 527"/>
                <a:gd name="T101" fmla="*/ 444 h 679"/>
                <a:gd name="T102" fmla="*/ 41 w 527"/>
                <a:gd name="T103" fmla="*/ 613 h 679"/>
                <a:gd name="T104" fmla="*/ 37 w 527"/>
                <a:gd name="T105" fmla="*/ 592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7" h="679">
                  <a:moveTo>
                    <a:pt x="320" y="425"/>
                  </a:moveTo>
                  <a:cubicBezTo>
                    <a:pt x="350" y="413"/>
                    <a:pt x="376" y="392"/>
                    <a:pt x="394" y="362"/>
                  </a:cubicBezTo>
                  <a:cubicBezTo>
                    <a:pt x="421" y="316"/>
                    <a:pt x="421" y="262"/>
                    <a:pt x="398" y="217"/>
                  </a:cubicBezTo>
                  <a:cubicBezTo>
                    <a:pt x="378" y="228"/>
                    <a:pt x="358" y="236"/>
                    <a:pt x="340" y="239"/>
                  </a:cubicBezTo>
                  <a:cubicBezTo>
                    <a:pt x="339" y="245"/>
                    <a:pt x="338" y="250"/>
                    <a:pt x="335" y="255"/>
                  </a:cubicBezTo>
                  <a:cubicBezTo>
                    <a:pt x="322" y="275"/>
                    <a:pt x="296" y="282"/>
                    <a:pt x="276" y="270"/>
                  </a:cubicBezTo>
                  <a:cubicBezTo>
                    <a:pt x="268" y="265"/>
                    <a:pt x="262" y="259"/>
                    <a:pt x="259" y="251"/>
                  </a:cubicBezTo>
                  <a:cubicBezTo>
                    <a:pt x="258" y="250"/>
                    <a:pt x="257" y="248"/>
                    <a:pt x="257" y="247"/>
                  </a:cubicBezTo>
                  <a:cubicBezTo>
                    <a:pt x="257" y="246"/>
                    <a:pt x="257" y="246"/>
                    <a:pt x="257" y="246"/>
                  </a:cubicBezTo>
                  <a:cubicBezTo>
                    <a:pt x="256" y="245"/>
                    <a:pt x="256" y="243"/>
                    <a:pt x="256" y="242"/>
                  </a:cubicBezTo>
                  <a:cubicBezTo>
                    <a:pt x="256" y="242"/>
                    <a:pt x="256" y="241"/>
                    <a:pt x="255" y="241"/>
                  </a:cubicBezTo>
                  <a:cubicBezTo>
                    <a:pt x="255" y="240"/>
                    <a:pt x="255" y="238"/>
                    <a:pt x="255" y="237"/>
                  </a:cubicBezTo>
                  <a:cubicBezTo>
                    <a:pt x="255" y="237"/>
                    <a:pt x="255" y="236"/>
                    <a:pt x="255" y="236"/>
                  </a:cubicBezTo>
                  <a:cubicBezTo>
                    <a:pt x="255" y="235"/>
                    <a:pt x="255" y="233"/>
                    <a:pt x="255" y="231"/>
                  </a:cubicBezTo>
                  <a:cubicBezTo>
                    <a:pt x="255" y="231"/>
                    <a:pt x="255" y="231"/>
                    <a:pt x="255" y="231"/>
                  </a:cubicBezTo>
                  <a:cubicBezTo>
                    <a:pt x="255" y="230"/>
                    <a:pt x="255" y="228"/>
                    <a:pt x="255" y="227"/>
                  </a:cubicBezTo>
                  <a:cubicBezTo>
                    <a:pt x="255" y="226"/>
                    <a:pt x="255" y="226"/>
                    <a:pt x="255" y="225"/>
                  </a:cubicBezTo>
                  <a:cubicBezTo>
                    <a:pt x="256" y="224"/>
                    <a:pt x="256" y="223"/>
                    <a:pt x="256" y="222"/>
                  </a:cubicBezTo>
                  <a:cubicBezTo>
                    <a:pt x="256" y="221"/>
                    <a:pt x="257" y="221"/>
                    <a:pt x="257" y="220"/>
                  </a:cubicBezTo>
                  <a:cubicBezTo>
                    <a:pt x="257" y="219"/>
                    <a:pt x="257" y="218"/>
                    <a:pt x="258" y="217"/>
                  </a:cubicBezTo>
                  <a:cubicBezTo>
                    <a:pt x="258" y="217"/>
                    <a:pt x="258" y="216"/>
                    <a:pt x="258" y="216"/>
                  </a:cubicBezTo>
                  <a:cubicBezTo>
                    <a:pt x="259" y="214"/>
                    <a:pt x="260" y="213"/>
                    <a:pt x="261" y="211"/>
                  </a:cubicBezTo>
                  <a:cubicBezTo>
                    <a:pt x="262" y="210"/>
                    <a:pt x="263" y="208"/>
                    <a:pt x="264" y="207"/>
                  </a:cubicBezTo>
                  <a:cubicBezTo>
                    <a:pt x="267" y="203"/>
                    <a:pt x="271" y="199"/>
                    <a:pt x="275" y="196"/>
                  </a:cubicBezTo>
                  <a:cubicBezTo>
                    <a:pt x="277" y="203"/>
                    <a:pt x="279" y="209"/>
                    <a:pt x="283" y="213"/>
                  </a:cubicBezTo>
                  <a:cubicBezTo>
                    <a:pt x="307" y="242"/>
                    <a:pt x="376" y="225"/>
                    <a:pt x="437" y="174"/>
                  </a:cubicBezTo>
                  <a:cubicBezTo>
                    <a:pt x="498" y="123"/>
                    <a:pt x="527" y="58"/>
                    <a:pt x="503" y="29"/>
                  </a:cubicBezTo>
                  <a:cubicBezTo>
                    <a:pt x="479" y="0"/>
                    <a:pt x="410" y="18"/>
                    <a:pt x="349" y="69"/>
                  </a:cubicBezTo>
                  <a:cubicBezTo>
                    <a:pt x="322" y="91"/>
                    <a:pt x="302" y="116"/>
                    <a:pt x="289" y="140"/>
                  </a:cubicBezTo>
                  <a:cubicBezTo>
                    <a:pt x="284" y="139"/>
                    <a:pt x="279" y="138"/>
                    <a:pt x="274" y="138"/>
                  </a:cubicBezTo>
                  <a:lnTo>
                    <a:pt x="274" y="138"/>
                  </a:lnTo>
                  <a:cubicBezTo>
                    <a:pt x="268" y="138"/>
                    <a:pt x="261" y="138"/>
                    <a:pt x="254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244" y="139"/>
                    <a:pt x="235" y="141"/>
                    <a:pt x="225" y="144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19" y="145"/>
                    <a:pt x="213" y="148"/>
                    <a:pt x="207" y="150"/>
                  </a:cubicBezTo>
                  <a:cubicBezTo>
                    <a:pt x="206" y="150"/>
                    <a:pt x="206" y="151"/>
                    <a:pt x="206" y="151"/>
                  </a:cubicBezTo>
                  <a:cubicBezTo>
                    <a:pt x="203" y="152"/>
                    <a:pt x="200" y="153"/>
                    <a:pt x="198" y="155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4" y="156"/>
                    <a:pt x="191" y="158"/>
                    <a:pt x="189" y="159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185" y="162"/>
                    <a:pt x="183" y="163"/>
                    <a:pt x="181" y="165"/>
                  </a:cubicBezTo>
                  <a:cubicBezTo>
                    <a:pt x="180" y="165"/>
                    <a:pt x="180" y="165"/>
                    <a:pt x="179" y="166"/>
                  </a:cubicBezTo>
                  <a:cubicBezTo>
                    <a:pt x="174" y="169"/>
                    <a:pt x="170" y="173"/>
                    <a:pt x="165" y="177"/>
                  </a:cubicBezTo>
                  <a:cubicBezTo>
                    <a:pt x="165" y="178"/>
                    <a:pt x="164" y="178"/>
                    <a:pt x="163" y="179"/>
                  </a:cubicBezTo>
                  <a:cubicBezTo>
                    <a:pt x="162" y="181"/>
                    <a:pt x="160" y="183"/>
                    <a:pt x="158" y="184"/>
                  </a:cubicBezTo>
                  <a:cubicBezTo>
                    <a:pt x="158" y="185"/>
                    <a:pt x="157" y="185"/>
                    <a:pt x="157" y="186"/>
                  </a:cubicBezTo>
                  <a:cubicBezTo>
                    <a:pt x="155" y="188"/>
                    <a:pt x="153" y="190"/>
                    <a:pt x="151" y="193"/>
                  </a:cubicBezTo>
                  <a:cubicBezTo>
                    <a:pt x="150" y="193"/>
                    <a:pt x="150" y="194"/>
                    <a:pt x="149" y="194"/>
                  </a:cubicBezTo>
                  <a:cubicBezTo>
                    <a:pt x="148" y="196"/>
                    <a:pt x="146" y="198"/>
                    <a:pt x="145" y="200"/>
                  </a:cubicBezTo>
                  <a:cubicBezTo>
                    <a:pt x="144" y="201"/>
                    <a:pt x="144" y="202"/>
                    <a:pt x="143" y="203"/>
                  </a:cubicBezTo>
                  <a:cubicBezTo>
                    <a:pt x="142" y="205"/>
                    <a:pt x="140" y="208"/>
                    <a:pt x="138" y="211"/>
                  </a:cubicBezTo>
                  <a:cubicBezTo>
                    <a:pt x="96" y="281"/>
                    <a:pt x="120" y="372"/>
                    <a:pt x="190" y="414"/>
                  </a:cubicBezTo>
                  <a:lnTo>
                    <a:pt x="181" y="430"/>
                  </a:lnTo>
                  <a:cubicBezTo>
                    <a:pt x="161" y="418"/>
                    <a:pt x="145" y="403"/>
                    <a:pt x="132" y="386"/>
                  </a:cubicBezTo>
                  <a:lnTo>
                    <a:pt x="17" y="580"/>
                  </a:lnTo>
                  <a:cubicBezTo>
                    <a:pt x="0" y="609"/>
                    <a:pt x="9" y="647"/>
                    <a:pt x="39" y="664"/>
                  </a:cubicBezTo>
                  <a:lnTo>
                    <a:pt x="44" y="667"/>
                  </a:lnTo>
                  <a:cubicBezTo>
                    <a:pt x="64" y="679"/>
                    <a:pt x="88" y="678"/>
                    <a:pt x="106" y="667"/>
                  </a:cubicBezTo>
                  <a:lnTo>
                    <a:pt x="91" y="614"/>
                  </a:lnTo>
                  <a:lnTo>
                    <a:pt x="158" y="595"/>
                  </a:lnTo>
                  <a:lnTo>
                    <a:pt x="140" y="532"/>
                  </a:lnTo>
                  <a:lnTo>
                    <a:pt x="204" y="519"/>
                  </a:lnTo>
                  <a:lnTo>
                    <a:pt x="253" y="434"/>
                  </a:lnTo>
                  <a:cubicBezTo>
                    <a:pt x="254" y="434"/>
                    <a:pt x="254" y="434"/>
                    <a:pt x="255" y="434"/>
                  </a:cubicBezTo>
                  <a:cubicBezTo>
                    <a:pt x="255" y="434"/>
                    <a:pt x="256" y="434"/>
                    <a:pt x="256" y="434"/>
                  </a:cubicBezTo>
                  <a:cubicBezTo>
                    <a:pt x="258" y="435"/>
                    <a:pt x="260" y="435"/>
                    <a:pt x="263" y="435"/>
                  </a:cubicBezTo>
                  <a:cubicBezTo>
                    <a:pt x="263" y="435"/>
                    <a:pt x="264" y="435"/>
                    <a:pt x="264" y="435"/>
                  </a:cubicBezTo>
                  <a:cubicBezTo>
                    <a:pt x="266" y="435"/>
                    <a:pt x="269" y="435"/>
                    <a:pt x="271" y="435"/>
                  </a:cubicBezTo>
                  <a:cubicBezTo>
                    <a:pt x="271" y="435"/>
                    <a:pt x="272" y="435"/>
                    <a:pt x="272" y="435"/>
                  </a:cubicBezTo>
                  <a:cubicBezTo>
                    <a:pt x="275" y="435"/>
                    <a:pt x="277" y="434"/>
                    <a:pt x="280" y="434"/>
                  </a:cubicBezTo>
                  <a:cubicBezTo>
                    <a:pt x="280" y="434"/>
                    <a:pt x="280" y="434"/>
                    <a:pt x="280" y="434"/>
                  </a:cubicBezTo>
                  <a:cubicBezTo>
                    <a:pt x="294" y="433"/>
                    <a:pt x="307" y="430"/>
                    <a:pt x="320" y="425"/>
                  </a:cubicBezTo>
                  <a:close/>
                  <a:moveTo>
                    <a:pt x="301" y="198"/>
                  </a:moveTo>
                  <a:lnTo>
                    <a:pt x="301" y="198"/>
                  </a:lnTo>
                  <a:cubicBezTo>
                    <a:pt x="299" y="196"/>
                    <a:pt x="298" y="194"/>
                    <a:pt x="298" y="190"/>
                  </a:cubicBezTo>
                  <a:cubicBezTo>
                    <a:pt x="305" y="190"/>
                    <a:pt x="313" y="192"/>
                    <a:pt x="320" y="196"/>
                  </a:cubicBezTo>
                  <a:cubicBezTo>
                    <a:pt x="323" y="198"/>
                    <a:pt x="326" y="201"/>
                    <a:pt x="329" y="203"/>
                  </a:cubicBezTo>
                  <a:cubicBezTo>
                    <a:pt x="315" y="205"/>
                    <a:pt x="305" y="203"/>
                    <a:pt x="301" y="198"/>
                  </a:cubicBezTo>
                  <a:close/>
                  <a:moveTo>
                    <a:pt x="364" y="87"/>
                  </a:moveTo>
                  <a:lnTo>
                    <a:pt x="364" y="87"/>
                  </a:lnTo>
                  <a:cubicBezTo>
                    <a:pt x="419" y="40"/>
                    <a:pt x="474" y="30"/>
                    <a:pt x="485" y="44"/>
                  </a:cubicBezTo>
                  <a:cubicBezTo>
                    <a:pt x="497" y="58"/>
                    <a:pt x="477" y="110"/>
                    <a:pt x="422" y="156"/>
                  </a:cubicBezTo>
                  <a:cubicBezTo>
                    <a:pt x="406" y="169"/>
                    <a:pt x="391" y="179"/>
                    <a:pt x="376" y="187"/>
                  </a:cubicBezTo>
                  <a:cubicBezTo>
                    <a:pt x="373" y="183"/>
                    <a:pt x="370" y="180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6" y="176"/>
                    <a:pt x="366" y="176"/>
                    <a:pt x="366" y="176"/>
                  </a:cubicBezTo>
                  <a:cubicBezTo>
                    <a:pt x="365" y="176"/>
                    <a:pt x="365" y="175"/>
                    <a:pt x="364" y="175"/>
                  </a:cubicBezTo>
                  <a:cubicBezTo>
                    <a:pt x="363" y="174"/>
                    <a:pt x="362" y="173"/>
                    <a:pt x="360" y="171"/>
                  </a:cubicBezTo>
                  <a:cubicBezTo>
                    <a:pt x="360" y="171"/>
                    <a:pt x="359" y="170"/>
                    <a:pt x="358" y="170"/>
                  </a:cubicBezTo>
                  <a:cubicBezTo>
                    <a:pt x="357" y="169"/>
                    <a:pt x="356" y="168"/>
                    <a:pt x="354" y="167"/>
                  </a:cubicBezTo>
                  <a:cubicBezTo>
                    <a:pt x="353" y="166"/>
                    <a:pt x="352" y="165"/>
                    <a:pt x="351" y="165"/>
                  </a:cubicBezTo>
                  <a:cubicBezTo>
                    <a:pt x="350" y="164"/>
                    <a:pt x="349" y="163"/>
                    <a:pt x="348" y="163"/>
                  </a:cubicBezTo>
                  <a:cubicBezTo>
                    <a:pt x="346" y="161"/>
                    <a:pt x="344" y="160"/>
                    <a:pt x="342" y="159"/>
                  </a:cubicBezTo>
                  <a:cubicBezTo>
                    <a:pt x="339" y="157"/>
                    <a:pt x="337" y="156"/>
                    <a:pt x="334" y="154"/>
                  </a:cubicBezTo>
                  <a:cubicBezTo>
                    <a:pt x="334" y="154"/>
                    <a:pt x="334" y="154"/>
                    <a:pt x="333" y="154"/>
                  </a:cubicBezTo>
                  <a:cubicBezTo>
                    <a:pt x="331" y="153"/>
                    <a:pt x="328" y="151"/>
                    <a:pt x="326" y="150"/>
                  </a:cubicBezTo>
                  <a:cubicBezTo>
                    <a:pt x="321" y="148"/>
                    <a:pt x="317" y="147"/>
                    <a:pt x="313" y="145"/>
                  </a:cubicBezTo>
                  <a:cubicBezTo>
                    <a:pt x="323" y="127"/>
                    <a:pt x="340" y="106"/>
                    <a:pt x="364" y="87"/>
                  </a:cubicBezTo>
                  <a:close/>
                  <a:moveTo>
                    <a:pt x="37" y="592"/>
                  </a:moveTo>
                  <a:lnTo>
                    <a:pt x="37" y="592"/>
                  </a:lnTo>
                  <a:lnTo>
                    <a:pt x="125" y="444"/>
                  </a:lnTo>
                  <a:lnTo>
                    <a:pt x="136" y="451"/>
                  </a:lnTo>
                  <a:lnTo>
                    <a:pt x="41" y="613"/>
                  </a:lnTo>
                  <a:cubicBezTo>
                    <a:pt x="38" y="618"/>
                    <a:pt x="36" y="623"/>
                    <a:pt x="36" y="628"/>
                  </a:cubicBezTo>
                  <a:cubicBezTo>
                    <a:pt x="30" y="617"/>
                    <a:pt x="30" y="603"/>
                    <a:pt x="37" y="5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1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TW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文獻回顧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TW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研究設計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7484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研究設計</a:t>
            </a:r>
            <a:endParaRPr lang="zh-TW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04094"/>
              </p:ext>
            </p:extLst>
          </p:nvPr>
        </p:nvGraphicFramePr>
        <p:xfrm>
          <a:off x="1654173" y="402792"/>
          <a:ext cx="9077499" cy="620189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22931"/>
                <a:gridCol w="909390"/>
                <a:gridCol w="2727453"/>
                <a:gridCol w="2727453"/>
                <a:gridCol w="895136"/>
                <a:gridCol w="895136"/>
              </a:tblGrid>
              <a:tr h="2977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舊高雄縣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</a:b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行政區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調整後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</a:b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拜票據點數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據點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地址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緯度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經度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六龜區</a:t>
                      </a: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六龜社區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高雄市六龜區六龜里華北街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60-1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22.999325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120.63027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甲仙區</a:t>
                      </a: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大田老人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高雄市甲仙區新興路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49-1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23.078069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120.582463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那瑪夏區</a:t>
                      </a: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瑪雅里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高雄市那瑪夏區平和巷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164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23.238652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120.696053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茂林區</a:t>
                      </a: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茂林里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高雄市茂林區茂林里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22.886186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120.663936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桃源區</a:t>
                      </a: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梅山青年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高雄市桃源區梅山巷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55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23.266002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120.82504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001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旗山區</a:t>
                      </a: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旗山體育場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高雄市旗山區華中街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22.887749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120.481396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美濃區</a:t>
                      </a: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中圳里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高雄市美濃區福美路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73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5-5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22.908793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120.546715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杉林區</a:t>
                      </a: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杉林社區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高雄市杉林區杉林里合森巷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109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22.9989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120.550663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內門區</a:t>
                      </a: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老人文康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高雄市內門區內門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13</a:t>
                      </a: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之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22.942584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120.461759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001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湖內區</a:t>
                      </a: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海埔海山社區活動中心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高雄市湖內區和平路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22.895538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120.223787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001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路竹區</a:t>
                      </a: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路竹運動公園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高雄市路竹區大同路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155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22.862288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120.267177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永安區</a:t>
                      </a: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鹽田里社區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高雄市永安區新興路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99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22.833213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120.208227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燕巢區</a:t>
                      </a: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9401" marR="94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阿公店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森林公園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高雄市燕巢區菜寮路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22.811675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120.343896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0018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茄萣區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茄萣區公所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高雄市茄萣區白雲里濱海路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4 </a:t>
                      </a: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段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27 </a:t>
                      </a: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22.906575</a:t>
                      </a:r>
                      <a:endParaRPr lang="zh-TW" sz="1050" kern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120.182515</a:t>
                      </a:r>
                      <a:endParaRPr lang="zh-TW" sz="1050" kern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297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茄萣老人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高雄市茄萣區光定里忠孝街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29 </a:t>
                      </a: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22.891381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120.186205</a:t>
                      </a:r>
                      <a:endParaRPr lang="zh-TW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7780" marR="17780" marT="0" marB="0" anchor="ctr"/>
                </a:tc>
              </a:tr>
              <a:tr h="2977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田寮區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阿公店水庫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排洪道公園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高雄市田寮區新興路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169-171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22.840175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120.359212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崇德老人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高雄市田寮區崇德路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 </a:t>
                      </a: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22.8775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120.382374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977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阿蓮區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大崗山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自然公園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高雄市阿蓮區建國路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22.871317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120.347517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001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和蓮公園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高雄市阿蓮區民權路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34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22.882818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120.325553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001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橋頭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甲南社區發展協會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高雄市橋頭區甲新路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82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22.742588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120.293916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  <a:tr h="2001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橋南社區活動中心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高雄市橋頭區糖北路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3-1</a:t>
                      </a: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22.755876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120.312788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401" marR="9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研究設計</a:t>
            </a:r>
            <a:endParaRPr lang="zh-TW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16247"/>
              </p:ext>
            </p:extLst>
          </p:nvPr>
        </p:nvGraphicFramePr>
        <p:xfrm>
          <a:off x="1688325" y="174235"/>
          <a:ext cx="9079201" cy="661278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935393"/>
                <a:gridCol w="952564"/>
                <a:gridCol w="2677027"/>
                <a:gridCol w="2677027"/>
                <a:gridCol w="940616"/>
                <a:gridCol w="896574"/>
              </a:tblGrid>
              <a:tr h="432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舊高雄縣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</a:b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行政區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調整後</a:t>
                      </a: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</a:b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拜票據點數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據點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地址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緯度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經度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大社區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中里社區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高雄市大社區光華路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8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22.745676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120.349655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老人文康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高雄市大社區金龍路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65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22.729219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120.354609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仁武區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仁武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運動公園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高雄市仁武區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22.705136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120.343954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八卦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休閒公園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高雄市仁武區八德西路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22.690922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120.338501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大樹區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大樹區公所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高雄市大樹區龍目路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158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22.684143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120.414331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舊鐵橋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溼地公園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高雄市大樹區九大路河濱二巷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22.652878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120.425296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鳥松區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鳥松區公所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高雄市鳥松區中正路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98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22.659856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120.36436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勞工公園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高雄市鳥松區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22.650996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120.357367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林園區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林園溪州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天師廟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高雄市林園區溪州一路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142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22.517733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120.405936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林園海洋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溼地公園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高雄市林園區半廓路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22.491775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120.386029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大寮區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大寮區公所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高雄市大寮區鳳林三路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492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22.605597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120.395448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老人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高雄市大寮區光明路三段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1257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51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22.632929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120.403282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鳳山區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衛武營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都會公園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高雄市鳳山區輜汽路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281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22.619757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120.339544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二甲里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活動中心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高雄市鳳山區林森路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416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巷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22.599074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120.339545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鳳山體育館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高雄市鳳山區體育路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65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22.621636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120.354341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岡山區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岡山壽天宮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高雄市岡山區公園路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40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22.798491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120.291032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岡山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河堤公園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高雄市岡山區仁義路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22.785954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120.29491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彌陀區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彌陀漁港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海岸光廊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高雄市彌陀區南寮路光華巷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弄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101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之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22.761444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120.234701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梓官區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梓官中崙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城隍廟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高雄市梓官區梓官路城隍巷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3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號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22.760074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120.26767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  <a:tr h="2885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梓平公園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高雄市梓官區台</a:t>
                      </a: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19</a:t>
                      </a:r>
                      <a:r>
                        <a:rPr lang="zh-TW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甲線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22.754693</a:t>
                      </a:r>
                      <a:endParaRPr lang="zh-TW" sz="1050" kern="100" baseline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0" baseline="0" dirty="0"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120.267317</a:t>
                      </a:r>
                      <a:endParaRPr lang="zh-TW" sz="1050" kern="100" baseline="0" dirty="0"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8" marR="983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4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6"/>
          <p:cNvSpPr txBox="1"/>
          <p:nvPr/>
        </p:nvSpPr>
        <p:spPr>
          <a:xfrm>
            <a:off x="443585" y="17361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002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研究設計</a:t>
            </a:r>
            <a:endParaRPr lang="zh-TW" altLang="en-US" sz="2000" dirty="0">
              <a:solidFill>
                <a:srgbClr val="002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5"/>
          <p:cNvSpPr/>
          <p:nvPr/>
        </p:nvSpPr>
        <p:spPr bwMode="auto">
          <a:xfrm flipH="1">
            <a:off x="0" y="-13281"/>
            <a:ext cx="409433" cy="832147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2" h="3907">
                <a:moveTo>
                  <a:pt x="1462" y="0"/>
                </a:moveTo>
                <a:lnTo>
                  <a:pt x="2332" y="0"/>
                </a:lnTo>
                <a:lnTo>
                  <a:pt x="2332" y="3907"/>
                </a:lnTo>
                <a:lnTo>
                  <a:pt x="0" y="2595"/>
                </a:lnTo>
                <a:lnTo>
                  <a:pt x="1462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96931"/>
              </p:ext>
            </p:extLst>
          </p:nvPr>
        </p:nvGraphicFramePr>
        <p:xfrm>
          <a:off x="1688325" y="373670"/>
          <a:ext cx="9079201" cy="52443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87394"/>
                <a:gridCol w="966974"/>
                <a:gridCol w="1892507"/>
                <a:gridCol w="3577806"/>
                <a:gridCol w="870278"/>
                <a:gridCol w="984242"/>
              </a:tblGrid>
              <a:tr h="4560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舊高雄市</a:t>
                      </a:r>
                      <a:b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行政區</a:t>
                      </a:r>
                    </a:p>
                  </a:txBody>
                  <a:tcPr marL="10364" marR="10364" marT="103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調整後</a:t>
                      </a:r>
                      <a:b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拜票據點數</a:t>
                      </a:r>
                    </a:p>
                  </a:txBody>
                  <a:tcPr marL="10364" marR="10364" marT="103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據點</a:t>
                      </a:r>
                    </a:p>
                  </a:txBody>
                  <a:tcPr marL="10364" marR="10364" marT="103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地址</a:t>
                      </a:r>
                    </a:p>
                  </a:txBody>
                  <a:tcPr marL="10364" marR="10364" marT="103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緯度</a:t>
                      </a:r>
                    </a:p>
                  </a:txBody>
                  <a:tcPr marL="10364" marR="10364" marT="1036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經度</a:t>
                      </a:r>
                    </a:p>
                  </a:txBody>
                  <a:tcPr marL="10364" marR="10364" marT="10364" marB="0" anchor="ctr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左營區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體育處左營活動中心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高雄市左營區海景街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55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22.692074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120.287075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微笑公園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高雄市左營區自由三路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22.672186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120.310034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楠梓區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高雄都會公園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高雄市楠梓區德民路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24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22.733301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120.310478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右昌森林公園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高雄市楠梓區右昌森林公園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22.719768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120.293723</a:t>
                      </a:r>
                    </a:p>
                  </a:txBody>
                  <a:tcPr marL="10364" marR="10364" marT="10364" marB="0" anchor="b"/>
                </a:tc>
              </a:tr>
              <a:tr h="228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新興區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六合公園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高雄市新興區忠孝一路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331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22.633651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120.305883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鹽埕區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鹽埕區公所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高雄市鹽埕區大仁路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22.624732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120.286818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敬老亭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高雄市鹽埕區河西路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161-1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22.631504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120.285422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鼓山區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瑞豐里活動中心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高雄市鼓山區中華一路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45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22.667356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120.289919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華榮公園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高雄市鼓山區文信路華榮公園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22.664152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120.296609</a:t>
                      </a:r>
                    </a:p>
                  </a:txBody>
                  <a:tcPr marL="10364" marR="10364" marT="10364" marB="0" anchor="b"/>
                </a:tc>
              </a:tr>
              <a:tr h="2280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前金區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城市光廊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高雄市前金區中華三路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22.623358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120.299681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三民區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覆鼎金保安宮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高雄市三民區鼎金一巷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36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22.666137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120.326983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愛河之心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高雄市鼓山區龍德路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22.652702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120.303171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後驛商圈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高雄市三民區安寧街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22.64082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120.299336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苓雅區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苓雅市場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高雄市苓雅區自強三路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134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22.617368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120.298571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英明公園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高雄市苓雅區英明公園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22.616202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120.324297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前鎮區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勞工公園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高雄市前鎮區中山三路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22.607296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120.309429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大魯閣草衙道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高雄市前鎮區中安路</a:t>
                      </a: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1-1</a:t>
                      </a: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22.582806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120.329932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旗津區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旗津六號公園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高雄市旗津區旗津二路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22.580242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120.292138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旗津老人活動中心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高雄市旗津區旗津三路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900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巷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33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22.605675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120.27321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小港區</a:t>
                      </a: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　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大坪頂綜合活動中心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高雄市小港區大平路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22.562418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120.390471</a:t>
                      </a:r>
                    </a:p>
                  </a:txBody>
                  <a:tcPr marL="10364" marR="10364" marT="10364" marB="0" anchor="b"/>
                </a:tc>
              </a:tr>
              <a:tr h="228017"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zh-TW" altLang="en-US" sz="105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濟南里活動中心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高雄市小港區飛機路</a:t>
                      </a: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153</a:t>
                      </a:r>
                      <a:r>
                        <a:rPr lang="zh-TW" altLang="en-US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號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22.573068</a:t>
                      </a:r>
                    </a:p>
                  </a:txBody>
                  <a:tcPr marL="10364" marR="10364" marT="1036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altLang="zh-TW" sz="1050" kern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+mn-cs"/>
                        </a:rPr>
                        <a:t>120.359522</a:t>
                      </a:r>
                    </a:p>
                  </a:txBody>
                  <a:tcPr marL="10364" marR="10364" marT="1036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5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6"/>
          <p:cNvSpPr>
            <a:spLocks noChangeShapeType="1"/>
          </p:cNvSpPr>
          <p:nvPr/>
        </p:nvSpPr>
        <p:spPr bwMode="auto">
          <a:xfrm flipH="1">
            <a:off x="3724539" y="-179684"/>
            <a:ext cx="4072921" cy="7040124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 flipH="1" flipV="1">
            <a:off x="1904214" y="-1"/>
            <a:ext cx="6243498" cy="6890832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0" y="2500664"/>
            <a:ext cx="12192000" cy="3271025"/>
          </a:xfrm>
          <a:prstGeom prst="line">
            <a:avLst/>
          </a:prstGeom>
          <a:noFill/>
          <a:ln w="7938" cap="flat">
            <a:solidFill>
              <a:srgbClr val="002B4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2335428" y="0"/>
            <a:ext cx="7521143" cy="6890833"/>
          </a:xfrm>
          <a:custGeom>
            <a:avLst/>
            <a:gdLst>
              <a:gd name="T0" fmla="*/ 1462 w 2332"/>
              <a:gd name="T1" fmla="*/ 0 h 3907"/>
              <a:gd name="T2" fmla="*/ 2332 w 2332"/>
              <a:gd name="T3" fmla="*/ 0 h 3907"/>
              <a:gd name="T4" fmla="*/ 2332 w 2332"/>
              <a:gd name="T5" fmla="*/ 3907 h 3907"/>
              <a:gd name="T6" fmla="*/ 0 w 2332"/>
              <a:gd name="T7" fmla="*/ 2595 h 3907"/>
              <a:gd name="T8" fmla="*/ 1462 w 2332"/>
              <a:gd name="T9" fmla="*/ 0 h 3907"/>
              <a:gd name="connsiteX0" fmla="*/ 4048 w 7779"/>
              <a:gd name="connsiteY0" fmla="*/ 0 h 10000"/>
              <a:gd name="connsiteX1" fmla="*/ 7779 w 7779"/>
              <a:gd name="connsiteY1" fmla="*/ 0 h 10000"/>
              <a:gd name="connsiteX2" fmla="*/ 7779 w 7779"/>
              <a:gd name="connsiteY2" fmla="*/ 10000 h 10000"/>
              <a:gd name="connsiteX3" fmla="*/ 0 w 7779"/>
              <a:gd name="connsiteY3" fmla="*/ 7610 h 10000"/>
              <a:gd name="connsiteX4" fmla="*/ 4048 w 7779"/>
              <a:gd name="connsiteY4" fmla="*/ 0 h 10000"/>
              <a:gd name="connsiteX0-1" fmla="*/ 5204 w 14475"/>
              <a:gd name="connsiteY0-2" fmla="*/ 0 h 9785"/>
              <a:gd name="connsiteX1-3" fmla="*/ 10000 w 14475"/>
              <a:gd name="connsiteY1-4" fmla="*/ 0 h 9785"/>
              <a:gd name="connsiteX2-5" fmla="*/ 14475 w 14475"/>
              <a:gd name="connsiteY2-6" fmla="*/ 9785 h 9785"/>
              <a:gd name="connsiteX3-7" fmla="*/ 0 w 14475"/>
              <a:gd name="connsiteY3-8" fmla="*/ 7610 h 9785"/>
              <a:gd name="connsiteX4-9" fmla="*/ 5204 w 14475"/>
              <a:gd name="connsiteY4-10" fmla="*/ 0 h 9785"/>
              <a:gd name="connsiteX0-11" fmla="*/ 5713 w 12118"/>
              <a:gd name="connsiteY0-12" fmla="*/ 0 h 10000"/>
              <a:gd name="connsiteX1-13" fmla="*/ 9026 w 12118"/>
              <a:gd name="connsiteY1-14" fmla="*/ 0 h 10000"/>
              <a:gd name="connsiteX2-15" fmla="*/ 12118 w 12118"/>
              <a:gd name="connsiteY2-16" fmla="*/ 10000 h 10000"/>
              <a:gd name="connsiteX3-17" fmla="*/ 0 w 12118"/>
              <a:gd name="connsiteY3-18" fmla="*/ 8114 h 10000"/>
              <a:gd name="connsiteX4-19" fmla="*/ 5713 w 12118"/>
              <a:gd name="connsiteY4-20" fmla="*/ 0 h 10000"/>
              <a:gd name="connsiteX0-21" fmla="*/ 6684 w 13089"/>
              <a:gd name="connsiteY0-22" fmla="*/ 0 h 10000"/>
              <a:gd name="connsiteX1-23" fmla="*/ 9997 w 13089"/>
              <a:gd name="connsiteY1-24" fmla="*/ 0 h 10000"/>
              <a:gd name="connsiteX2-25" fmla="*/ 13089 w 13089"/>
              <a:gd name="connsiteY2-26" fmla="*/ 10000 h 10000"/>
              <a:gd name="connsiteX3-27" fmla="*/ 0 w 13089"/>
              <a:gd name="connsiteY3-28" fmla="*/ 8173 h 10000"/>
              <a:gd name="connsiteX4-29" fmla="*/ 6684 w 13089"/>
              <a:gd name="connsiteY4-30" fmla="*/ 0 h 10000"/>
              <a:gd name="connsiteX0-31" fmla="*/ 2369 w 8774"/>
              <a:gd name="connsiteY0-32" fmla="*/ 0 h 10000"/>
              <a:gd name="connsiteX1-33" fmla="*/ 5682 w 8774"/>
              <a:gd name="connsiteY1-34" fmla="*/ 0 h 10000"/>
              <a:gd name="connsiteX2-35" fmla="*/ 8774 w 8774"/>
              <a:gd name="connsiteY2-36" fmla="*/ 10000 h 10000"/>
              <a:gd name="connsiteX3-37" fmla="*/ 0 w 8774"/>
              <a:gd name="connsiteY3-38" fmla="*/ 7222 h 10000"/>
              <a:gd name="connsiteX4-39" fmla="*/ 2369 w 8774"/>
              <a:gd name="connsiteY4-4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774" h="10000">
                <a:moveTo>
                  <a:pt x="2369" y="0"/>
                </a:moveTo>
                <a:lnTo>
                  <a:pt x="5682" y="0"/>
                </a:lnTo>
                <a:lnTo>
                  <a:pt x="8774" y="10000"/>
                </a:lnTo>
                <a:lnTo>
                  <a:pt x="0" y="7222"/>
                </a:lnTo>
                <a:lnTo>
                  <a:pt x="2369" y="0"/>
                </a:lnTo>
                <a:close/>
              </a:path>
            </a:pathLst>
          </a:custGeom>
          <a:solidFill>
            <a:srgbClr val="002B41"/>
          </a:solidFill>
          <a:ln w="28575"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 sz="200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TextBox 76"/>
          <p:cNvSpPr txBox="1"/>
          <p:nvPr/>
        </p:nvSpPr>
        <p:spPr>
          <a:xfrm>
            <a:off x="4464784" y="1992830"/>
            <a:ext cx="326243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TW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60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4323048" y="3333989"/>
            <a:ext cx="354590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測試結果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408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SubTitle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Text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04735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2607</Words>
  <Application>Microsoft Office PowerPoint</Application>
  <PresentationFormat>寬螢幕</PresentationFormat>
  <Paragraphs>601</Paragraphs>
  <Slides>36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48" baseType="lpstr">
      <vt:lpstr>Meiryo</vt:lpstr>
      <vt:lpstr>Microsoft YaHei</vt:lpstr>
      <vt:lpstr>Microsoft YaHei</vt:lpstr>
      <vt:lpstr>SimSun</vt:lpstr>
      <vt:lpstr>新細明體</vt:lpstr>
      <vt:lpstr>Arial</vt:lpstr>
      <vt:lpstr>Calibri</vt:lpstr>
      <vt:lpstr>Calibri Light</vt:lpstr>
      <vt:lpstr>Times New Roman</vt:lpstr>
      <vt:lpstr>Wingdings</vt:lpstr>
      <vt:lpstr>Office 主题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TEAM</cp:lastModifiedBy>
  <cp:revision>34</cp:revision>
  <dcterms:created xsi:type="dcterms:W3CDTF">2016-12-09T01:44:00Z</dcterms:created>
  <dcterms:modified xsi:type="dcterms:W3CDTF">2019-01-09T11:56:15Z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