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70" r:id="rId3"/>
    <p:sldId id="271" r:id="rId4"/>
    <p:sldId id="292" r:id="rId5"/>
    <p:sldId id="293" r:id="rId6"/>
    <p:sldId id="294" r:id="rId7"/>
    <p:sldId id="295" r:id="rId8"/>
    <p:sldId id="291" r:id="rId9"/>
    <p:sldId id="296" r:id="rId10"/>
    <p:sldId id="264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37D47-1A5E-40AC-8E9E-75F3B0C55C69}" type="datetimeFigureOut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211E7-1A69-42E2-B520-BC346FFC4F0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4201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9CC965E-B9DB-4A67-97E4-9252428D829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A1C0D-F575-4965-BB58-035379BAE6C6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59E35-694A-4995-BA38-4D87112B885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10955-B30E-4319-A76D-304AF4F5C859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EC8DC-6A4C-4DF4-8C1B-2C7B13B855B3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271C-4435-456E-937F-19C89BC2A124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5072-796A-4836-A271-7274EFB1A580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57BA8-9F02-443C-9B13-2DFABD4E927C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48DD5-E7D6-4A90-BCF5-2CD8129008D8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2284F27-13E1-4222-8F3E-C637554D128A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EC056EF-A9CA-4AA1-AEEE-5A8EB09F7A9E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25AF3E5-7132-4F1E-9AD4-B4CC43F1B21D}" type="datetime1">
              <a:rPr lang="zh-TW" altLang="en-US" smtClean="0"/>
              <a:pPr/>
              <a:t>2023/7/4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3BF4364-13DB-4B84-B596-2F49C465397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openhome.cc/Gossip/Python/Inheritance.html" TargetMode="External"/><Relationship Id="rId2" Type="http://schemas.openxmlformats.org/officeDocument/2006/relationships/hyperlink" Target="https://docs.python.org/3/tutorial/classe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794935"/>
            <a:ext cx="7072362" cy="1828090"/>
          </a:xfrm>
        </p:spPr>
        <p:txBody>
          <a:bodyPr>
            <a:normAutofit/>
          </a:bodyPr>
          <a:lstStyle/>
          <a:p>
            <a:r>
              <a:rPr lang="en-US" altLang="zh-TW" sz="4400" dirty="0"/>
              <a:t>Polymorphism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49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網站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>
                <a:hlinkClick r:id="rId2"/>
              </a:rPr>
              <a:t>https://</a:t>
            </a:r>
            <a:r>
              <a:rPr lang="en-US" altLang="zh-TW" dirty="0" smtClean="0">
                <a:hlinkClick r:id="rId2"/>
              </a:rPr>
              <a:t>www.w3schools.com/python/python_polymorphism.asp</a:t>
            </a:r>
            <a:endParaRPr lang="en-US" altLang="zh-TW" dirty="0" smtClean="0">
              <a:hlinkClick r:id="rId3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This chapter </a:t>
            </a:r>
            <a:r>
              <a:rPr lang="en-US" altLang="zh-TW" dirty="0" smtClean="0"/>
              <a:t>introduces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Function </a:t>
            </a:r>
            <a:r>
              <a:rPr lang="en-US" altLang="zh-TW" dirty="0" smtClean="0"/>
              <a:t>polymorphism</a:t>
            </a:r>
            <a:endParaRPr lang="en-US" altLang="zh-TW" dirty="0" smtClean="0"/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Class </a:t>
            </a:r>
            <a:r>
              <a:rPr lang="en-US" altLang="zh-TW" dirty="0" smtClean="0"/>
              <a:t>polymorphism</a:t>
            </a:r>
          </a:p>
          <a:p>
            <a:pPr marL="822960" lvl="1" indent="-457200">
              <a:buFont typeface="+mj-lt"/>
              <a:buAutoNum type="arabicPeriod"/>
            </a:pPr>
            <a:r>
              <a:rPr lang="en-US" altLang="zh-TW" dirty="0"/>
              <a:t>Inheritance </a:t>
            </a:r>
            <a:r>
              <a:rPr lang="en-US" altLang="zh-TW" dirty="0" smtClean="0"/>
              <a:t>class polymorphism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dirty="0" smtClean="0"/>
              <a:t>Polymorphism </a:t>
            </a:r>
            <a:r>
              <a:rPr lang="en-US" altLang="zh-TW" dirty="0"/>
              <a:t>means "many forms", and in programming it refers to </a:t>
            </a:r>
            <a:r>
              <a:rPr lang="en-US" altLang="zh-TW" dirty="0" smtClean="0"/>
              <a:t>methods, functions, operators </a:t>
            </a:r>
            <a:r>
              <a:rPr lang="en-US" altLang="zh-TW" dirty="0"/>
              <a:t>with the same name that can be executed on many objects or </a:t>
            </a:r>
            <a:r>
              <a:rPr lang="en-US" altLang="zh-TW" dirty="0" smtClean="0"/>
              <a:t>classes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Function 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/>
              <a:t>An example of a Python function that can be used on different objects is the </a:t>
            </a:r>
            <a:r>
              <a:rPr lang="en-US" altLang="zh-TW" dirty="0" err="1"/>
              <a:t>len</a:t>
            </a:r>
            <a:r>
              <a:rPr lang="en-US" altLang="zh-TW" dirty="0"/>
              <a:t>() </a:t>
            </a:r>
            <a:r>
              <a:rPr lang="en-US" altLang="zh-TW" dirty="0" smtClean="0"/>
              <a:t>function</a:t>
            </a:r>
          </a:p>
          <a:p>
            <a:pPr algn="just"/>
            <a:r>
              <a:rPr lang="en-US" altLang="zh-TW" dirty="0"/>
              <a:t>For strings </a:t>
            </a:r>
            <a:r>
              <a:rPr lang="en-US" altLang="zh-TW" dirty="0" err="1"/>
              <a:t>len</a:t>
            </a:r>
            <a:r>
              <a:rPr lang="en-US" altLang="zh-TW" dirty="0"/>
              <a:t>() returns the number of </a:t>
            </a:r>
            <a:r>
              <a:rPr lang="en-US" altLang="zh-TW" dirty="0" smtClean="0"/>
              <a:t>characters</a:t>
            </a:r>
          </a:p>
          <a:p>
            <a:pPr lvl="1" algn="just"/>
            <a:r>
              <a:rPr lang="en-US" altLang="zh-TW" dirty="0"/>
              <a:t>x = "</a:t>
            </a:r>
            <a:r>
              <a:rPr lang="en-US" altLang="zh-TW" dirty="0" smtClean="0"/>
              <a:t>Hello </a:t>
            </a:r>
            <a:r>
              <a:rPr lang="en-US" altLang="zh-TW" dirty="0"/>
              <a:t>World</a:t>
            </a:r>
            <a:r>
              <a:rPr lang="en-US" altLang="zh-TW" dirty="0" smtClean="0"/>
              <a:t>!“</a:t>
            </a:r>
          </a:p>
          <a:p>
            <a:pPr lvl="1" algn="just"/>
            <a:r>
              <a:rPr lang="en-US" altLang="zh-TW" dirty="0"/>
              <a:t>print(</a:t>
            </a:r>
            <a:r>
              <a:rPr lang="en-US" altLang="zh-TW" dirty="0" err="1"/>
              <a:t>len</a:t>
            </a:r>
            <a:r>
              <a:rPr lang="en-US" altLang="zh-TW" dirty="0"/>
              <a:t>(x</a:t>
            </a:r>
            <a:r>
              <a:rPr lang="en-US" altLang="zh-TW" dirty="0" smtClean="0"/>
              <a:t>))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492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Function 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 smtClean="0"/>
              <a:t>For </a:t>
            </a:r>
            <a:r>
              <a:rPr lang="en-US" altLang="zh-TW" dirty="0"/>
              <a:t>tuples </a:t>
            </a:r>
            <a:r>
              <a:rPr lang="en-US" altLang="zh-TW" dirty="0" err="1"/>
              <a:t>len</a:t>
            </a:r>
            <a:r>
              <a:rPr lang="en-US" altLang="zh-TW" dirty="0"/>
              <a:t>() returns the number of items in the </a:t>
            </a:r>
            <a:r>
              <a:rPr lang="en-US" altLang="zh-TW" dirty="0" smtClean="0"/>
              <a:t>tuple</a:t>
            </a:r>
          </a:p>
          <a:p>
            <a:pPr lvl="1" algn="just"/>
            <a:r>
              <a:rPr lang="en-US" altLang="zh-TW" dirty="0" err="1"/>
              <a:t>mytuple</a:t>
            </a:r>
            <a:r>
              <a:rPr lang="en-US" altLang="zh-TW" dirty="0"/>
              <a:t> = ("apple", "banana", "cherry")</a:t>
            </a:r>
          </a:p>
          <a:p>
            <a:pPr lvl="1" algn="just"/>
            <a:r>
              <a:rPr lang="en-US" altLang="zh-TW" dirty="0"/>
              <a:t>print(</a:t>
            </a:r>
            <a:r>
              <a:rPr lang="en-US" altLang="zh-TW" dirty="0" err="1"/>
              <a:t>len</a:t>
            </a:r>
            <a:r>
              <a:rPr lang="en-US" altLang="zh-TW" dirty="0"/>
              <a:t>(</a:t>
            </a:r>
            <a:r>
              <a:rPr lang="en-US" altLang="zh-TW" dirty="0" err="1"/>
              <a:t>mytuple</a:t>
            </a:r>
            <a:r>
              <a:rPr lang="en-US" altLang="zh-TW" dirty="0"/>
              <a:t>)) </a:t>
            </a:r>
            <a:endParaRPr lang="en-US" altLang="zh-TW" dirty="0" smtClean="0"/>
          </a:p>
          <a:p>
            <a:pPr algn="just"/>
            <a:r>
              <a:rPr lang="en-US" altLang="zh-TW" dirty="0"/>
              <a:t>For dictionaries </a:t>
            </a:r>
            <a:r>
              <a:rPr lang="en-US" altLang="zh-TW" dirty="0" err="1"/>
              <a:t>len</a:t>
            </a:r>
            <a:r>
              <a:rPr lang="en-US" altLang="zh-TW" dirty="0"/>
              <a:t>() returns the number of key/value pairs in the dictionary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2915816" y="450912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thisdict =	{</a:t>
            </a:r>
          </a:p>
          <a:p>
            <a:r>
              <a:rPr lang="zh-TW" altLang="en-US" dirty="0"/>
              <a:t>  "brand": "Ford",</a:t>
            </a:r>
          </a:p>
          <a:p>
            <a:r>
              <a:rPr lang="zh-TW" altLang="en-US" dirty="0"/>
              <a:t>  "model": "Mustang",</a:t>
            </a:r>
          </a:p>
          <a:p>
            <a:r>
              <a:rPr lang="zh-TW" altLang="en-US" dirty="0"/>
              <a:t>  "year": 1964</a:t>
            </a:r>
          </a:p>
          <a:p>
            <a:r>
              <a:rPr lang="zh-TW" altLang="en-US" dirty="0"/>
              <a:t>}</a:t>
            </a:r>
          </a:p>
          <a:p>
            <a:r>
              <a:rPr lang="zh-TW" altLang="en-US" dirty="0"/>
              <a:t>print(len(thisdict)) </a:t>
            </a:r>
          </a:p>
        </p:txBody>
      </p:sp>
    </p:spTree>
    <p:extLst>
      <p:ext uri="{BB962C8B-B14F-4D97-AF65-F5344CB8AC3E}">
        <p14:creationId xmlns:p14="http://schemas.microsoft.com/office/powerpoint/2010/main" val="1836880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Class 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zh-TW" dirty="0"/>
              <a:t>Polymorphism is often used in Class methods, where we can have multiple classes with the same method </a:t>
            </a:r>
            <a:r>
              <a:rPr lang="en-US" altLang="zh-TW" dirty="0" smtClean="0"/>
              <a:t>name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1786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3849" y="644250"/>
            <a:ext cx="6264696" cy="1202485"/>
          </a:xfrm>
        </p:spPr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39552" y="404664"/>
            <a:ext cx="3816424" cy="59093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Car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 err="1">
                <a:solidFill>
                  <a:srgbClr val="9900CC"/>
                </a:solidFill>
              </a:rPr>
              <a:t>init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/>
              <a:t>(self, brand, model):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self.brand</a:t>
            </a:r>
            <a:r>
              <a:rPr lang="en-US" altLang="zh-TW" dirty="0"/>
              <a:t> = brand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self.model</a:t>
            </a:r>
            <a:r>
              <a:rPr lang="en-US" altLang="zh-TW" dirty="0"/>
              <a:t> = </a:t>
            </a:r>
            <a:r>
              <a:rPr lang="en-US" altLang="zh-TW" dirty="0" smtClean="0"/>
              <a:t>model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 print("Drive!")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Boat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 err="1">
                <a:solidFill>
                  <a:srgbClr val="9900CC"/>
                </a:solidFill>
              </a:rPr>
              <a:t>init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/>
              <a:t>(self, brand, model):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self.brand</a:t>
            </a:r>
            <a:r>
              <a:rPr lang="en-US" altLang="zh-TW" dirty="0"/>
              <a:t> = brand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self.model</a:t>
            </a:r>
            <a:r>
              <a:rPr lang="en-US" altLang="zh-TW" dirty="0"/>
              <a:t> = </a:t>
            </a:r>
            <a:r>
              <a:rPr lang="en-US" altLang="zh-TW" dirty="0" smtClean="0"/>
              <a:t>model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 print("Sail!")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Plane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 err="1">
                <a:solidFill>
                  <a:srgbClr val="9900CC"/>
                </a:solidFill>
              </a:rPr>
              <a:t>init</a:t>
            </a:r>
            <a:r>
              <a:rPr lang="en-US" altLang="zh-TW" dirty="0">
                <a:solidFill>
                  <a:srgbClr val="9900CC"/>
                </a:solidFill>
              </a:rPr>
              <a:t>__</a:t>
            </a:r>
            <a:r>
              <a:rPr lang="en-US" altLang="zh-TW" dirty="0"/>
              <a:t>(self, brand, model):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self.brand</a:t>
            </a:r>
            <a:r>
              <a:rPr lang="en-US" altLang="zh-TW" dirty="0"/>
              <a:t> = brand</a:t>
            </a:r>
            <a:br>
              <a:rPr lang="en-US" altLang="zh-TW" dirty="0"/>
            </a:br>
            <a:r>
              <a:rPr lang="en-US" altLang="zh-TW" dirty="0"/>
              <a:t>    </a:t>
            </a:r>
            <a:r>
              <a:rPr lang="en-US" altLang="zh-TW" dirty="0" err="1"/>
              <a:t>self.model</a:t>
            </a:r>
            <a:r>
              <a:rPr lang="en-US" altLang="zh-TW" dirty="0"/>
              <a:t> = </a:t>
            </a:r>
            <a:r>
              <a:rPr lang="en-US" altLang="zh-TW" dirty="0" smtClean="0"/>
              <a:t>model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 print("Fly!")</a:t>
            </a:r>
            <a:br>
              <a:rPr lang="en-US" altLang="zh-TW" dirty="0"/>
            </a:b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322305" y="1789658"/>
            <a:ext cx="3994111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#Create a Car class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car1 = Car("Ford", "Mustang")       </a:t>
            </a:r>
            <a:endParaRPr lang="en-US" altLang="zh-TW" dirty="0" smtClean="0"/>
          </a:p>
          <a:p>
            <a:r>
              <a:rPr lang="en-US" altLang="zh-TW" dirty="0"/>
              <a:t>#Create a Boat class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boat1 = Boat("Ibiza", "Touring 20</a:t>
            </a:r>
            <a:r>
              <a:rPr lang="en-US" altLang="zh-TW" dirty="0" smtClean="0"/>
              <a:t>")</a:t>
            </a:r>
          </a:p>
          <a:p>
            <a:r>
              <a:rPr lang="en-US" altLang="zh-TW" dirty="0"/>
              <a:t>#Create a Plane class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plane1 = Plane("Boeing", "747")     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for x in (car1, boat1, plane1):</a:t>
            </a:r>
            <a:br>
              <a:rPr lang="en-US" altLang="zh-TW" dirty="0"/>
            </a:br>
            <a:r>
              <a:rPr lang="en-US" altLang="zh-TW" dirty="0"/>
              <a:t>  </a:t>
            </a:r>
            <a:r>
              <a:rPr lang="en-US" altLang="zh-TW" dirty="0" err="1"/>
              <a:t>x.move</a:t>
            </a:r>
            <a:r>
              <a:rPr lang="en-US" altLang="zh-TW" dirty="0"/>
              <a:t>()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355976" y="4673278"/>
            <a:ext cx="41044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TW" dirty="0">
                <a:solidFill>
                  <a:srgbClr val="FF0000"/>
                </a:solidFill>
              </a:rPr>
              <a:t>Because of polymorphism we can execute the same method for all three </a:t>
            </a:r>
            <a:r>
              <a:rPr lang="en-US" altLang="zh-TW" dirty="0" smtClean="0">
                <a:solidFill>
                  <a:srgbClr val="FF0000"/>
                </a:solidFill>
              </a:rPr>
              <a:t>classes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7117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7365409" cy="1202485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Inheritance Class 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can use polymorphism with inheritance</a:t>
            </a:r>
          </a:p>
          <a:p>
            <a:r>
              <a:rPr lang="en-US" altLang="zh-TW" dirty="0" smtClean="0"/>
              <a:t>If </a:t>
            </a:r>
            <a:r>
              <a:rPr lang="en-US" altLang="zh-TW" dirty="0"/>
              <a:t>we use the example </a:t>
            </a:r>
            <a:r>
              <a:rPr lang="en-US" altLang="zh-TW" dirty="0" smtClean="0"/>
              <a:t>in the previous slide </a:t>
            </a:r>
            <a:r>
              <a:rPr lang="en-US" altLang="zh-TW" dirty="0"/>
              <a:t>and make a parent class called Vehicle, and make Car, Boat, Plane child classes of Vehicle, the child classes inherits the Vehicle methods, but can override them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36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3849" y="644250"/>
            <a:ext cx="6264696" cy="1202485"/>
          </a:xfrm>
        </p:spPr>
        <p:txBody>
          <a:bodyPr/>
          <a:lstStyle/>
          <a:p>
            <a:r>
              <a:rPr lang="en-US" altLang="zh-TW" dirty="0" smtClean="0"/>
              <a:t>Example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F4364-13DB-4B84-B596-2F49C4653971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539552" y="404664"/>
            <a:ext cx="3816424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Vehicle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en-US" altLang="zh-TW" dirty="0"/>
              <a:t>  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9900FF"/>
                </a:solidFill>
              </a:rPr>
              <a:t>__</a:t>
            </a:r>
            <a:r>
              <a:rPr lang="en-US" altLang="zh-TW" dirty="0" err="1">
                <a:solidFill>
                  <a:srgbClr val="9900FF"/>
                </a:solidFill>
              </a:rPr>
              <a:t>init</a:t>
            </a:r>
            <a:r>
              <a:rPr lang="en-US" altLang="zh-TW" dirty="0">
                <a:solidFill>
                  <a:srgbClr val="9900FF"/>
                </a:solidFill>
              </a:rPr>
              <a:t>__</a:t>
            </a:r>
            <a:r>
              <a:rPr lang="en-US" altLang="zh-TW" dirty="0"/>
              <a:t>(self, brand, model):</a:t>
            </a:r>
            <a:br>
              <a:rPr lang="en-US" altLang="zh-TW" dirty="0"/>
            </a:br>
            <a:r>
              <a:rPr lang="en-US" altLang="zh-TW" dirty="0"/>
              <a:t>    </a:t>
            </a:r>
            <a:r>
              <a:rPr lang="en-US" altLang="zh-TW" dirty="0" err="1"/>
              <a:t>self.brand</a:t>
            </a:r>
            <a:r>
              <a:rPr lang="en-US" altLang="zh-TW" dirty="0"/>
              <a:t> = brand</a:t>
            </a:r>
            <a:br>
              <a:rPr lang="en-US" altLang="zh-TW" dirty="0"/>
            </a:br>
            <a:r>
              <a:rPr lang="en-US" altLang="zh-TW" dirty="0"/>
              <a:t>    </a:t>
            </a:r>
            <a:r>
              <a:rPr lang="en-US" altLang="zh-TW" dirty="0" err="1"/>
              <a:t>self.model</a:t>
            </a:r>
            <a:r>
              <a:rPr lang="en-US" altLang="zh-TW" dirty="0"/>
              <a:t> = model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  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 print("Move!")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Car</a:t>
            </a:r>
            <a:r>
              <a:rPr lang="en-US" altLang="zh-TW" dirty="0"/>
              <a:t>(Vehicle):</a:t>
            </a:r>
            <a:br>
              <a:rPr lang="en-US" altLang="zh-TW" dirty="0"/>
            </a:br>
            <a:r>
              <a:rPr lang="en-US" altLang="zh-TW" dirty="0"/>
              <a:t>  pass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Boat</a:t>
            </a:r>
            <a:r>
              <a:rPr lang="en-US" altLang="zh-TW" dirty="0"/>
              <a:t>(Vehicle):</a:t>
            </a:r>
            <a:br>
              <a:rPr lang="en-US" altLang="zh-TW" dirty="0"/>
            </a:br>
            <a:r>
              <a:rPr lang="en-US" altLang="zh-TW" dirty="0"/>
              <a:t>  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 print("Sail!")</a:t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class </a:t>
            </a:r>
            <a:r>
              <a:rPr lang="en-US" altLang="zh-TW" dirty="0">
                <a:solidFill>
                  <a:srgbClr val="0000FF"/>
                </a:solidFill>
              </a:rPr>
              <a:t>Plane</a:t>
            </a:r>
            <a:r>
              <a:rPr lang="en-US" altLang="zh-TW" dirty="0"/>
              <a:t>(Vehicle):</a:t>
            </a:r>
            <a:br>
              <a:rPr lang="en-US" altLang="zh-TW" dirty="0"/>
            </a:br>
            <a:r>
              <a:rPr lang="en-US" altLang="zh-TW" dirty="0"/>
              <a:t>  </a:t>
            </a:r>
            <a:r>
              <a:rPr lang="en-US" altLang="zh-TW" dirty="0" err="1"/>
              <a:t>def</a:t>
            </a:r>
            <a:r>
              <a:rPr lang="en-US" altLang="zh-TW" dirty="0"/>
              <a:t> </a:t>
            </a:r>
            <a:r>
              <a:rPr lang="en-US" altLang="zh-TW" dirty="0">
                <a:solidFill>
                  <a:srgbClr val="FF0000"/>
                </a:solidFill>
              </a:rPr>
              <a:t>move</a:t>
            </a:r>
            <a:r>
              <a:rPr lang="en-US" altLang="zh-TW" dirty="0"/>
              <a:t>(self):</a:t>
            </a:r>
            <a:br>
              <a:rPr lang="en-US" altLang="zh-TW" dirty="0"/>
            </a:br>
            <a:r>
              <a:rPr lang="en-US" altLang="zh-TW" dirty="0"/>
              <a:t>    print("Fly!")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322305" y="1789658"/>
            <a:ext cx="3994111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TW" dirty="0"/>
              <a:t>#Create a Car object</a:t>
            </a:r>
            <a:endParaRPr lang="en-US" altLang="zh-TW" dirty="0" smtClean="0"/>
          </a:p>
          <a:p>
            <a:r>
              <a:rPr lang="en-US" altLang="zh-TW" dirty="0" smtClean="0"/>
              <a:t>car1 </a:t>
            </a:r>
            <a:r>
              <a:rPr lang="en-US" altLang="zh-TW" dirty="0"/>
              <a:t>= Car("Ford", "Mustang</a:t>
            </a:r>
            <a:r>
              <a:rPr lang="en-US" altLang="zh-TW" dirty="0" smtClean="0"/>
              <a:t>")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#Create a Boat object</a:t>
            </a:r>
            <a:br>
              <a:rPr lang="en-US" altLang="zh-TW" dirty="0"/>
            </a:br>
            <a:r>
              <a:rPr lang="en-US" altLang="zh-TW" dirty="0" smtClean="0"/>
              <a:t>boat1 </a:t>
            </a:r>
            <a:r>
              <a:rPr lang="en-US" altLang="zh-TW" dirty="0"/>
              <a:t>= Boat("Ibiza", "Touring 20") </a:t>
            </a:r>
            <a:endParaRPr lang="en-US" altLang="zh-TW" dirty="0" smtClean="0"/>
          </a:p>
          <a:p>
            <a:r>
              <a:rPr lang="en-US" altLang="zh-TW" dirty="0"/>
              <a:t>#Create a Plane object</a:t>
            </a:r>
            <a:br>
              <a:rPr lang="en-US" altLang="zh-TW" dirty="0"/>
            </a:br>
            <a:r>
              <a:rPr lang="en-US" altLang="zh-TW" dirty="0" smtClean="0"/>
              <a:t>plane1 </a:t>
            </a:r>
            <a:r>
              <a:rPr lang="en-US" altLang="zh-TW" dirty="0"/>
              <a:t>= Plane("Boeing", "747</a:t>
            </a:r>
            <a:r>
              <a:rPr lang="en-US" altLang="zh-TW" dirty="0" smtClean="0"/>
              <a:t>")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for x in (car1, boat1, plane1):</a:t>
            </a:r>
            <a:br>
              <a:rPr lang="en-US" altLang="zh-TW" dirty="0"/>
            </a:br>
            <a:r>
              <a:rPr lang="en-US" altLang="zh-TW" dirty="0"/>
              <a:t>  print(</a:t>
            </a:r>
            <a:r>
              <a:rPr lang="en-US" altLang="zh-TW" dirty="0" err="1"/>
              <a:t>x.brand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  print(</a:t>
            </a:r>
            <a:r>
              <a:rPr lang="en-US" altLang="zh-TW" dirty="0" err="1"/>
              <a:t>x.model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  </a:t>
            </a:r>
            <a:r>
              <a:rPr lang="en-US" altLang="zh-TW" dirty="0" err="1"/>
              <a:t>x.move</a:t>
            </a:r>
            <a:r>
              <a:rPr lang="en-US" altLang="zh-TW" dirty="0"/>
              <a:t>()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355976" y="4673278"/>
            <a:ext cx="4104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TW" dirty="0">
                <a:solidFill>
                  <a:srgbClr val="FF0000"/>
                </a:solidFill>
              </a:rPr>
              <a:t>The Boat and Plane classes </a:t>
            </a:r>
            <a:r>
              <a:rPr lang="en-US" altLang="zh-TW" dirty="0" smtClean="0">
                <a:solidFill>
                  <a:srgbClr val="FF0000"/>
                </a:solidFill>
              </a:rPr>
              <a:t>override </a:t>
            </a:r>
            <a:r>
              <a:rPr lang="en-US" altLang="zh-TW" dirty="0">
                <a:solidFill>
                  <a:srgbClr val="FF0000"/>
                </a:solidFill>
              </a:rPr>
              <a:t>the move() </a:t>
            </a:r>
            <a:r>
              <a:rPr lang="en-US" altLang="zh-TW" dirty="0" smtClean="0">
                <a:solidFill>
                  <a:srgbClr val="FF0000"/>
                </a:solidFill>
              </a:rPr>
              <a:t>method</a:t>
            </a:r>
          </a:p>
          <a:p>
            <a:pPr algn="just"/>
            <a:r>
              <a:rPr lang="en-US" altLang="zh-TW" dirty="0">
                <a:solidFill>
                  <a:srgbClr val="FF0000"/>
                </a:solidFill>
              </a:rPr>
              <a:t>Because of polymorphism we can execute the same method for all </a:t>
            </a:r>
            <a:r>
              <a:rPr lang="en-US" altLang="zh-TW" dirty="0" smtClean="0">
                <a:solidFill>
                  <a:srgbClr val="FF0000"/>
                </a:solidFill>
              </a:rPr>
              <a:t>classes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19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圖釘">
  <a:themeElements>
    <a:clrScheme name="圖釘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圖釘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釘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2145</TotalTime>
  <Words>267</Words>
  <Application>Microsoft Office PowerPoint</Application>
  <PresentationFormat>如螢幕大小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微軟正黑體</vt:lpstr>
      <vt:lpstr>新細明體</vt:lpstr>
      <vt:lpstr>Brush Script MT</vt:lpstr>
      <vt:lpstr>Calibri</vt:lpstr>
      <vt:lpstr>Constantia</vt:lpstr>
      <vt:lpstr>Franklin Gothic Book</vt:lpstr>
      <vt:lpstr>Rage Italic</vt:lpstr>
      <vt:lpstr>圖釘</vt:lpstr>
      <vt:lpstr>Polymorphism</vt:lpstr>
      <vt:lpstr>Objectives</vt:lpstr>
      <vt:lpstr>Polymorphism</vt:lpstr>
      <vt:lpstr>Function Polymorphism</vt:lpstr>
      <vt:lpstr>Function Polymorphism</vt:lpstr>
      <vt:lpstr>Class Polymorphism</vt:lpstr>
      <vt:lpstr>Example</vt:lpstr>
      <vt:lpstr>Inheritance Class Polymorphism</vt:lpstr>
      <vt:lpstr>Example</vt:lpstr>
      <vt:lpstr>參考資料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SYWang</dc:creator>
  <cp:lastModifiedBy>lbh</cp:lastModifiedBy>
  <cp:revision>601</cp:revision>
  <dcterms:created xsi:type="dcterms:W3CDTF">2015-06-03T11:45:27Z</dcterms:created>
  <dcterms:modified xsi:type="dcterms:W3CDTF">2023-07-04T08:23:57Z</dcterms:modified>
</cp:coreProperties>
</file>